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1" r:id="rId1"/>
  </p:sldMasterIdLst>
  <p:notesMasterIdLst>
    <p:notesMasterId r:id="rId8"/>
  </p:notesMasterIdLst>
  <p:handoutMasterIdLst>
    <p:handoutMasterId r:id="rId9"/>
  </p:handoutMasterIdLst>
  <p:sldIdLst>
    <p:sldId id="261" r:id="rId2"/>
    <p:sldId id="1411" r:id="rId3"/>
    <p:sldId id="1412" r:id="rId4"/>
    <p:sldId id="1413" r:id="rId5"/>
    <p:sldId id="1414" r:id="rId6"/>
    <p:sldId id="1415" r:id="rId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4" pos="7469" userDrawn="1">
          <p15:clr>
            <a:srgbClr val="A4A3A4"/>
          </p15:clr>
        </p15:guide>
        <p15:guide id="5" orient="horz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6DFD8"/>
    <a:srgbClr val="E61F63"/>
    <a:srgbClr val="F2EFEB"/>
    <a:srgbClr val="C9B9AF"/>
    <a:srgbClr val="928378"/>
    <a:srgbClr val="69594D"/>
    <a:srgbClr val="13110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416" autoAdjust="0"/>
    <p:restoredTop sz="59342" autoAdjust="0"/>
  </p:normalViewPr>
  <p:slideViewPr>
    <p:cSldViewPr snapToGrid="0" showGuides="1">
      <p:cViewPr>
        <p:scale>
          <a:sx n="66" d="100"/>
          <a:sy n="66" d="100"/>
        </p:scale>
        <p:origin x="1710" y="-18"/>
      </p:cViewPr>
      <p:guideLst>
        <p:guide pos="7469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howGuides="1">
      <p:cViewPr varScale="1">
        <p:scale>
          <a:sx n="84" d="100"/>
          <a:sy n="84" d="100"/>
        </p:scale>
        <p:origin x="382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9182B369-D24B-4807-AB41-B8B998F9F86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84BCAB29-2A8F-431A-94B4-E646640A9D0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D03B7B-840F-4294-B507-1C039E026F15}" type="datetimeFigureOut">
              <a:rPr lang="cs-CZ" smtClean="0"/>
              <a:t>17.03.2020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0B8FE9FC-F982-4ACD-9CAB-DACAE42B25A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417F2357-9D48-45B3-98D6-6E982A5BAD0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F14190-9357-4215-9A31-395F101C83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39397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9C73BD-295A-40EA-9797-DBC46A529F95}" type="datetimeFigureOut">
              <a:rPr lang="cs-CZ" smtClean="0"/>
              <a:t>17.03.2020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7458C1-C60E-4125-B402-8B7960D7AF5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27960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F7458C1-C60E-4125-B402-8B7960D7AF5A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73469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3603" y="1122104"/>
            <a:ext cx="9144794" cy="2388634"/>
          </a:xfrm>
        </p:spPr>
        <p:txBody>
          <a:bodyPr anchor="b"/>
          <a:lstStyle>
            <a:lvl1pPr algn="ctr">
              <a:defRPr sz="5998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3603" y="3602791"/>
            <a:ext cx="9144794" cy="1655380"/>
          </a:xfrm>
        </p:spPr>
        <p:txBody>
          <a:bodyPr/>
          <a:lstStyle>
            <a:lvl1pPr marL="0" indent="0" algn="ctr">
              <a:buNone/>
              <a:defRPr sz="2399"/>
            </a:lvl1pPr>
            <a:lvl2pPr marL="457063" indent="0" algn="ctr">
              <a:buNone/>
              <a:defRPr sz="1999"/>
            </a:lvl2pPr>
            <a:lvl3pPr marL="914126" indent="0" algn="ctr">
              <a:buNone/>
              <a:defRPr sz="1799"/>
            </a:lvl3pPr>
            <a:lvl4pPr marL="1371189" indent="0" algn="ctr">
              <a:buNone/>
              <a:defRPr sz="1600"/>
            </a:lvl4pPr>
            <a:lvl5pPr marL="1828251" indent="0" algn="ctr">
              <a:buNone/>
              <a:defRPr sz="1600"/>
            </a:lvl5pPr>
            <a:lvl6pPr marL="2285314" indent="0" algn="ctr">
              <a:buNone/>
              <a:defRPr sz="1600"/>
            </a:lvl6pPr>
            <a:lvl7pPr marL="2742377" indent="0" algn="ctr">
              <a:buNone/>
              <a:defRPr sz="1600"/>
            </a:lvl7pPr>
            <a:lvl8pPr marL="3199440" indent="0" algn="ctr">
              <a:buNone/>
              <a:defRPr sz="1600"/>
            </a:lvl8pPr>
            <a:lvl9pPr marL="3656503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0C404-0613-458B-A30E-2ED47402CAA4}" type="datetimeFigureOut">
              <a:rPr lang="cs-CZ" smtClean="0"/>
              <a:t>17.03.2020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92692-E90F-4813-8AFC-10260B7DFA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6607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0C404-0613-458B-A30E-2ED47402CAA4}" type="datetimeFigureOut">
              <a:rPr lang="cs-CZ" smtClean="0"/>
              <a:t>17.03.2020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92692-E90F-4813-8AFC-10260B7DFA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6627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634" y="1709343"/>
            <a:ext cx="10516036" cy="2853664"/>
          </a:xfrm>
        </p:spPr>
        <p:txBody>
          <a:bodyPr anchor="b"/>
          <a:lstStyle>
            <a:lvl1pPr>
              <a:defRPr sz="5998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634" y="4589987"/>
            <a:ext cx="10516036" cy="1499841"/>
          </a:xfrm>
        </p:spPr>
        <p:txBody>
          <a:bodyPr/>
          <a:lstStyle>
            <a:lvl1pPr marL="0" indent="0">
              <a:buNone/>
              <a:defRPr sz="2399">
                <a:solidFill>
                  <a:schemeClr val="tx1">
                    <a:tint val="75000"/>
                  </a:schemeClr>
                </a:solidFill>
              </a:defRPr>
            </a:lvl1pPr>
            <a:lvl2pPr marL="457063" indent="0">
              <a:buNone/>
              <a:defRPr sz="19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0C404-0613-458B-A30E-2ED47402CAA4}" type="datetimeFigureOut">
              <a:rPr lang="cs-CZ" smtClean="0"/>
              <a:t>17.03.2020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92692-E90F-4813-8AFC-10260B7DFA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34726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7982" y="1825203"/>
            <a:ext cx="5181839" cy="4351917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181" y="1825203"/>
            <a:ext cx="5181838" cy="4351917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0C404-0613-458B-A30E-2ED47402CAA4}" type="datetimeFigureOut">
              <a:rPr lang="cs-CZ" smtClean="0"/>
              <a:t>17.03.2020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92692-E90F-4813-8AFC-10260B7DFA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89956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570" y="365041"/>
            <a:ext cx="10516036" cy="132525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570" y="1680774"/>
            <a:ext cx="5158032" cy="823721"/>
          </a:xfrm>
        </p:spPr>
        <p:txBody>
          <a:bodyPr anchor="b"/>
          <a:lstStyle>
            <a:lvl1pPr marL="0" indent="0">
              <a:buNone/>
              <a:defRPr sz="2399" b="1"/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570" y="2504495"/>
            <a:ext cx="5158032" cy="368532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181" y="1680774"/>
            <a:ext cx="5183425" cy="823721"/>
          </a:xfrm>
        </p:spPr>
        <p:txBody>
          <a:bodyPr anchor="b"/>
          <a:lstStyle>
            <a:lvl1pPr marL="0" indent="0">
              <a:buNone/>
              <a:defRPr sz="2399" b="1"/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181" y="2504495"/>
            <a:ext cx="5183425" cy="368532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0C404-0613-458B-A30E-2ED47402CAA4}" type="datetimeFigureOut">
              <a:rPr lang="cs-CZ" smtClean="0"/>
              <a:t>17.03.2020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92692-E90F-4813-8AFC-10260B7DFA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3035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0C404-0613-458B-A30E-2ED47402CAA4}" type="datetimeFigureOut">
              <a:rPr lang="cs-CZ" smtClean="0"/>
              <a:t>17.03.2020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92692-E90F-4813-8AFC-10260B7DFA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67992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0C404-0613-458B-A30E-2ED47402CAA4}" type="datetimeFigureOut">
              <a:rPr lang="cs-CZ" smtClean="0"/>
              <a:t>17.03.2020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92692-E90F-4813-8AFC-10260B7DFA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3168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7982" y="365041"/>
            <a:ext cx="10516036" cy="13252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7982" y="1825203"/>
            <a:ext cx="10516036" cy="43519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7982" y="6356467"/>
            <a:ext cx="2744073" cy="365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70C404-0613-458B-A30E-2ED47402CAA4}" type="datetimeFigureOut">
              <a:rPr lang="cs-CZ" smtClean="0"/>
              <a:t>17.03.2020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9136" y="6356467"/>
            <a:ext cx="4113729" cy="365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09947" y="6356467"/>
            <a:ext cx="2744072" cy="365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292692-E90F-4813-8AFC-10260B7DFA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02793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126" rtl="0" eaLnBrk="1" latinLnBrk="0" hangingPunct="1">
        <a:lnSpc>
          <a:spcPct val="90000"/>
        </a:lnSpc>
        <a:spcBef>
          <a:spcPct val="0"/>
        </a:spcBef>
        <a:buNone/>
        <a:defRPr sz="4399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31" indent="-228531" algn="l" defTabSz="914126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799" kern="1200">
          <a:solidFill>
            <a:schemeClr val="tx1"/>
          </a:solidFill>
          <a:latin typeface="+mn-lt"/>
          <a:ea typeface="+mn-ea"/>
          <a:cs typeface="+mn-cs"/>
        </a:defRPr>
      </a:lvl1pPr>
      <a:lvl2pPr marL="685594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399" kern="1200">
          <a:solidFill>
            <a:schemeClr val="tx1"/>
          </a:solidFill>
          <a:latin typeface="+mn-lt"/>
          <a:ea typeface="+mn-ea"/>
          <a:cs typeface="+mn-cs"/>
        </a:defRPr>
      </a:lvl2pPr>
      <a:lvl3pPr marL="1142657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99" kern="1200">
          <a:solidFill>
            <a:schemeClr val="tx1"/>
          </a:solidFill>
          <a:latin typeface="+mn-lt"/>
          <a:ea typeface="+mn-ea"/>
          <a:cs typeface="+mn-cs"/>
        </a:defRPr>
      </a:lvl3pPr>
      <a:lvl4pPr marL="1599720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2056783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513846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970908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427971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885034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6DFD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70036" y="319177"/>
            <a:ext cx="5586376" cy="2945479"/>
          </a:xfrm>
          <a:prstGeom prst="rect">
            <a:avLst/>
          </a:prstGeom>
          <a:solidFill>
            <a:srgbClr val="9283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72000" bIns="72000" rtlCol="0" anchor="t"/>
          <a:lstStyle/>
          <a:p>
            <a:pPr marL="266700" indent="-266700">
              <a:buFont typeface="Wingdings" panose="05000000000000000000" pitchFamily="2" charset="2"/>
              <a:buChar char="§"/>
            </a:pPr>
            <a:endParaRPr lang="cs-CZ" sz="24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Segoe UI Black" panose="020B0A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6272249" y="319177"/>
            <a:ext cx="5586376" cy="2945479"/>
          </a:xfrm>
          <a:prstGeom prst="rect">
            <a:avLst/>
          </a:prstGeom>
          <a:solidFill>
            <a:srgbClr val="9283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72000" bIns="72000" rtlCol="0" anchor="t"/>
          <a:lstStyle/>
          <a:p>
            <a:pPr marL="266700" indent="-266700">
              <a:buFont typeface="Wingdings" panose="05000000000000000000" pitchFamily="2" charset="2"/>
              <a:buChar char="§"/>
            </a:pPr>
            <a:endParaRPr lang="cs-CZ" sz="24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Segoe UI Black" panose="020B0A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370036" y="3579146"/>
            <a:ext cx="5586376" cy="2945479"/>
          </a:xfrm>
          <a:prstGeom prst="rect">
            <a:avLst/>
          </a:prstGeom>
          <a:solidFill>
            <a:srgbClr val="9283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72000" bIns="72000" rtlCol="0" anchor="b"/>
          <a:lstStyle/>
          <a:p>
            <a:pPr marL="266700" indent="-266700">
              <a:buFont typeface="Wingdings" panose="05000000000000000000" pitchFamily="2" charset="2"/>
              <a:buChar char="§"/>
            </a:pPr>
            <a:endParaRPr lang="cs-CZ" sz="24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Segoe UI Black" panose="020B0A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2" name="Obdélník 11"/>
          <p:cNvSpPr/>
          <p:nvPr/>
        </p:nvSpPr>
        <p:spPr>
          <a:xfrm>
            <a:off x="6272249" y="3579146"/>
            <a:ext cx="5586376" cy="2945479"/>
          </a:xfrm>
          <a:prstGeom prst="rect">
            <a:avLst/>
          </a:prstGeom>
          <a:solidFill>
            <a:srgbClr val="9283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72000" bIns="72000" rtlCol="0" anchor="b"/>
          <a:lstStyle/>
          <a:p>
            <a:pPr marL="266700" indent="-266700">
              <a:buFont typeface="Wingdings" panose="05000000000000000000" pitchFamily="2" charset="2"/>
              <a:buChar char="§"/>
            </a:pPr>
            <a:endParaRPr lang="cs-CZ" sz="24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Segoe UI Black" panose="020B0A02040204020203" pitchFamily="34" charset="0"/>
              <a:cs typeface="Segoe UI" panose="020B0502040204020203" pitchFamily="34" charset="0"/>
            </a:endParaRPr>
          </a:p>
        </p:txBody>
      </p:sp>
      <p:grpSp>
        <p:nvGrpSpPr>
          <p:cNvPr id="66" name="Skupina 65">
            <a:extLst>
              <a:ext uri="{FF2B5EF4-FFF2-40B4-BE49-F238E27FC236}">
                <a16:creationId xmlns:a16="http://schemas.microsoft.com/office/drawing/2014/main" id="{4E33A90B-D136-4269-9979-531741AC8231}"/>
              </a:ext>
            </a:extLst>
          </p:cNvPr>
          <p:cNvGrpSpPr/>
          <p:nvPr/>
        </p:nvGrpSpPr>
        <p:grpSpPr>
          <a:xfrm>
            <a:off x="2212247" y="691167"/>
            <a:ext cx="1901954" cy="2035492"/>
            <a:chOff x="1587609" y="-2241612"/>
            <a:chExt cx="1901954" cy="2035492"/>
          </a:xfrm>
          <a:solidFill>
            <a:srgbClr val="C9B9AF">
              <a:alpha val="32000"/>
            </a:srgbClr>
          </a:solidFill>
        </p:grpSpPr>
        <p:sp>
          <p:nvSpPr>
            <p:cNvPr id="46" name="Volný tvar: obrazec 45">
              <a:extLst>
                <a:ext uri="{FF2B5EF4-FFF2-40B4-BE49-F238E27FC236}">
                  <a16:creationId xmlns:a16="http://schemas.microsoft.com/office/drawing/2014/main" id="{A42DE923-7AB2-4E02-BEED-F6FCDBB0C7F2}"/>
                </a:ext>
              </a:extLst>
            </p:cNvPr>
            <p:cNvSpPr/>
            <p:nvPr/>
          </p:nvSpPr>
          <p:spPr>
            <a:xfrm>
              <a:off x="2405598" y="-2012535"/>
              <a:ext cx="337756" cy="337756"/>
            </a:xfrm>
            <a:custGeom>
              <a:avLst/>
              <a:gdLst>
                <a:gd name="connsiteX0" fmla="*/ 168878 w 337756"/>
                <a:gd name="connsiteY0" fmla="*/ 337756 h 337756"/>
                <a:gd name="connsiteX1" fmla="*/ 0 w 337756"/>
                <a:gd name="connsiteY1" fmla="*/ 168878 h 337756"/>
                <a:gd name="connsiteX2" fmla="*/ 168878 w 337756"/>
                <a:gd name="connsiteY2" fmla="*/ 0 h 337756"/>
                <a:gd name="connsiteX3" fmla="*/ 337757 w 337756"/>
                <a:gd name="connsiteY3" fmla="*/ 168878 h 337756"/>
                <a:gd name="connsiteX4" fmla="*/ 168878 w 337756"/>
                <a:gd name="connsiteY4" fmla="*/ 337756 h 337756"/>
                <a:gd name="connsiteX5" fmla="*/ 168878 w 337756"/>
                <a:gd name="connsiteY5" fmla="*/ 76105 h 337756"/>
                <a:gd name="connsiteX6" fmla="*/ 76200 w 337756"/>
                <a:gd name="connsiteY6" fmla="*/ 168783 h 337756"/>
                <a:gd name="connsiteX7" fmla="*/ 168878 w 337756"/>
                <a:gd name="connsiteY7" fmla="*/ 261461 h 337756"/>
                <a:gd name="connsiteX8" fmla="*/ 261556 w 337756"/>
                <a:gd name="connsiteY8" fmla="*/ 168783 h 337756"/>
                <a:gd name="connsiteX9" fmla="*/ 168878 w 337756"/>
                <a:gd name="connsiteY9" fmla="*/ 76105 h 3377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37756" h="337756">
                  <a:moveTo>
                    <a:pt x="168878" y="337756"/>
                  </a:moveTo>
                  <a:cubicBezTo>
                    <a:pt x="75724" y="337756"/>
                    <a:pt x="0" y="261938"/>
                    <a:pt x="0" y="168878"/>
                  </a:cubicBezTo>
                  <a:cubicBezTo>
                    <a:pt x="0" y="75819"/>
                    <a:pt x="75819" y="0"/>
                    <a:pt x="168878" y="0"/>
                  </a:cubicBezTo>
                  <a:cubicBezTo>
                    <a:pt x="261938" y="0"/>
                    <a:pt x="337757" y="75819"/>
                    <a:pt x="337757" y="168878"/>
                  </a:cubicBezTo>
                  <a:cubicBezTo>
                    <a:pt x="337757" y="261938"/>
                    <a:pt x="261938" y="337756"/>
                    <a:pt x="168878" y="337756"/>
                  </a:cubicBezTo>
                  <a:close/>
                  <a:moveTo>
                    <a:pt x="168878" y="76105"/>
                  </a:moveTo>
                  <a:cubicBezTo>
                    <a:pt x="117729" y="76105"/>
                    <a:pt x="76200" y="117729"/>
                    <a:pt x="76200" y="168783"/>
                  </a:cubicBezTo>
                  <a:cubicBezTo>
                    <a:pt x="76200" y="219837"/>
                    <a:pt x="117824" y="261461"/>
                    <a:pt x="168878" y="261461"/>
                  </a:cubicBezTo>
                  <a:cubicBezTo>
                    <a:pt x="219932" y="261461"/>
                    <a:pt x="261556" y="219837"/>
                    <a:pt x="261556" y="168783"/>
                  </a:cubicBezTo>
                  <a:cubicBezTo>
                    <a:pt x="261556" y="117729"/>
                    <a:pt x="219932" y="76105"/>
                    <a:pt x="168878" y="7610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cs-CZ"/>
            </a:p>
          </p:txBody>
        </p:sp>
        <p:sp>
          <p:nvSpPr>
            <p:cNvPr id="47" name="Volný tvar: obrazec 46">
              <a:extLst>
                <a:ext uri="{FF2B5EF4-FFF2-40B4-BE49-F238E27FC236}">
                  <a16:creationId xmlns:a16="http://schemas.microsoft.com/office/drawing/2014/main" id="{7D1C0EF8-1D72-492B-B112-24E4CAEAD18E}"/>
                </a:ext>
              </a:extLst>
            </p:cNvPr>
            <p:cNvSpPr/>
            <p:nvPr/>
          </p:nvSpPr>
          <p:spPr>
            <a:xfrm>
              <a:off x="2231260" y="-957559"/>
              <a:ext cx="658379" cy="276523"/>
            </a:xfrm>
            <a:custGeom>
              <a:avLst/>
              <a:gdLst>
                <a:gd name="connsiteX0" fmla="*/ 473805 w 658379"/>
                <a:gd name="connsiteY0" fmla="*/ 276523 h 276523"/>
                <a:gd name="connsiteX1" fmla="*/ 12509 w 658379"/>
                <a:gd name="connsiteY1" fmla="*/ 66307 h 276523"/>
                <a:gd name="connsiteX2" fmla="*/ 9937 w 658379"/>
                <a:gd name="connsiteY2" fmla="*/ 12490 h 276523"/>
                <a:gd name="connsiteX3" fmla="*/ 63754 w 658379"/>
                <a:gd name="connsiteY3" fmla="*/ 9823 h 276523"/>
                <a:gd name="connsiteX4" fmla="*/ 600107 w 658379"/>
                <a:gd name="connsiteY4" fmla="*/ 165747 h 276523"/>
                <a:gd name="connsiteX5" fmla="*/ 652589 w 658379"/>
                <a:gd name="connsiteY5" fmla="*/ 177844 h 276523"/>
                <a:gd name="connsiteX6" fmla="*/ 640493 w 658379"/>
                <a:gd name="connsiteY6" fmla="*/ 230327 h 276523"/>
                <a:gd name="connsiteX7" fmla="*/ 473805 w 658379"/>
                <a:gd name="connsiteY7" fmla="*/ 276523 h 2765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58379" h="276523">
                  <a:moveTo>
                    <a:pt x="473805" y="276523"/>
                  </a:moveTo>
                  <a:cubicBezTo>
                    <a:pt x="247110" y="276523"/>
                    <a:pt x="15367" y="68974"/>
                    <a:pt x="12509" y="66307"/>
                  </a:cubicBezTo>
                  <a:cubicBezTo>
                    <a:pt x="-3112" y="52114"/>
                    <a:pt x="-4255" y="28016"/>
                    <a:pt x="9937" y="12490"/>
                  </a:cubicBezTo>
                  <a:cubicBezTo>
                    <a:pt x="24130" y="-3036"/>
                    <a:pt x="48133" y="-4274"/>
                    <a:pt x="63754" y="9823"/>
                  </a:cubicBezTo>
                  <a:cubicBezTo>
                    <a:pt x="67469" y="13157"/>
                    <a:pt x="388175" y="298145"/>
                    <a:pt x="600107" y="165747"/>
                  </a:cubicBezTo>
                  <a:cubicBezTo>
                    <a:pt x="617918" y="154603"/>
                    <a:pt x="641445" y="160033"/>
                    <a:pt x="652589" y="177844"/>
                  </a:cubicBezTo>
                  <a:cubicBezTo>
                    <a:pt x="663733" y="195656"/>
                    <a:pt x="658304" y="219183"/>
                    <a:pt x="640493" y="230327"/>
                  </a:cubicBezTo>
                  <a:cubicBezTo>
                    <a:pt x="587724" y="263284"/>
                    <a:pt x="530955" y="276523"/>
                    <a:pt x="473805" y="27652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cs-CZ"/>
            </a:p>
          </p:txBody>
        </p:sp>
        <p:sp>
          <p:nvSpPr>
            <p:cNvPr id="48" name="Volný tvar: obrazec 47">
              <a:extLst>
                <a:ext uri="{FF2B5EF4-FFF2-40B4-BE49-F238E27FC236}">
                  <a16:creationId xmlns:a16="http://schemas.microsoft.com/office/drawing/2014/main" id="{D018E942-501E-4FD7-A1B8-AA96CF1B72AF}"/>
                </a:ext>
              </a:extLst>
            </p:cNvPr>
            <p:cNvSpPr/>
            <p:nvPr/>
          </p:nvSpPr>
          <p:spPr>
            <a:xfrm>
              <a:off x="1587609" y="-2241612"/>
              <a:ext cx="1901954" cy="2035492"/>
            </a:xfrm>
            <a:custGeom>
              <a:avLst/>
              <a:gdLst>
                <a:gd name="connsiteX0" fmla="*/ 1639235 w 1901954"/>
                <a:gd name="connsiteY0" fmla="*/ 750475 h 2035492"/>
                <a:gd name="connsiteX1" fmla="*/ 1618756 w 1901954"/>
                <a:gd name="connsiteY1" fmla="*/ 724376 h 2035492"/>
                <a:gd name="connsiteX2" fmla="*/ 1496265 w 1901954"/>
                <a:gd name="connsiteY2" fmla="*/ 474345 h 2035492"/>
                <a:gd name="connsiteX3" fmla="*/ 1432733 w 1901954"/>
                <a:gd name="connsiteY3" fmla="*/ 331851 h 2035492"/>
                <a:gd name="connsiteX4" fmla="*/ 1365963 w 1901954"/>
                <a:gd name="connsiteY4" fmla="*/ 277463 h 2035492"/>
                <a:gd name="connsiteX5" fmla="*/ 986773 w 1901954"/>
                <a:gd name="connsiteY5" fmla="*/ 0 h 2035492"/>
                <a:gd name="connsiteX6" fmla="*/ 588913 w 1901954"/>
                <a:gd name="connsiteY6" fmla="*/ 397859 h 2035492"/>
                <a:gd name="connsiteX7" fmla="*/ 986773 w 1901954"/>
                <a:gd name="connsiteY7" fmla="*/ 795719 h 2035492"/>
                <a:gd name="connsiteX8" fmla="*/ 1249186 w 1901954"/>
                <a:gd name="connsiteY8" fmla="*/ 696563 h 2035492"/>
                <a:gd name="connsiteX9" fmla="*/ 1285000 w 1901954"/>
                <a:gd name="connsiteY9" fmla="*/ 724281 h 2035492"/>
                <a:gd name="connsiteX10" fmla="*/ 1338340 w 1901954"/>
                <a:gd name="connsiteY10" fmla="*/ 1238441 h 2035492"/>
                <a:gd name="connsiteX11" fmla="*/ 1284524 w 1901954"/>
                <a:gd name="connsiteY11" fmla="*/ 1228725 h 2035492"/>
                <a:gd name="connsiteX12" fmla="*/ 794749 w 1901954"/>
                <a:gd name="connsiteY12" fmla="*/ 1030605 h 2035492"/>
                <a:gd name="connsiteX13" fmla="*/ 318022 w 1901954"/>
                <a:gd name="connsiteY13" fmla="*/ 792861 h 2035492"/>
                <a:gd name="connsiteX14" fmla="*/ 85708 w 1901954"/>
                <a:gd name="connsiteY14" fmla="*/ 788384 h 2035492"/>
                <a:gd name="connsiteX15" fmla="*/ 45703 w 1901954"/>
                <a:gd name="connsiteY15" fmla="*/ 813911 h 2035492"/>
                <a:gd name="connsiteX16" fmla="*/ 64657 w 1901954"/>
                <a:gd name="connsiteY16" fmla="*/ 1462659 h 2035492"/>
                <a:gd name="connsiteX17" fmla="*/ 342502 w 1901954"/>
                <a:gd name="connsiteY17" fmla="*/ 2017109 h 2035492"/>
                <a:gd name="connsiteX18" fmla="*/ 375077 w 1901954"/>
                <a:gd name="connsiteY18" fmla="*/ 2035493 h 2035492"/>
                <a:gd name="connsiteX19" fmla="*/ 394603 w 1901954"/>
                <a:gd name="connsiteY19" fmla="*/ 2030063 h 2035492"/>
                <a:gd name="connsiteX20" fmla="*/ 629490 w 1901954"/>
                <a:gd name="connsiteY20" fmla="*/ 1769269 h 2035492"/>
                <a:gd name="connsiteX21" fmla="*/ 1453974 w 1901954"/>
                <a:gd name="connsiteY21" fmla="*/ 1784033 h 2035492"/>
                <a:gd name="connsiteX22" fmla="*/ 1871836 w 1901954"/>
                <a:gd name="connsiteY22" fmla="*/ 1623060 h 2035492"/>
                <a:gd name="connsiteX23" fmla="*/ 1891076 w 1901954"/>
                <a:gd name="connsiteY23" fmla="*/ 1594771 h 2035492"/>
                <a:gd name="connsiteX24" fmla="*/ 1639235 w 1901954"/>
                <a:gd name="connsiteY24" fmla="*/ 750475 h 2035492"/>
                <a:gd name="connsiteX25" fmla="*/ 986868 w 1901954"/>
                <a:gd name="connsiteY25" fmla="*/ 719519 h 2035492"/>
                <a:gd name="connsiteX26" fmla="*/ 665209 w 1901954"/>
                <a:gd name="connsiteY26" fmla="*/ 397859 h 2035492"/>
                <a:gd name="connsiteX27" fmla="*/ 986868 w 1901954"/>
                <a:gd name="connsiteY27" fmla="*/ 76200 h 2035492"/>
                <a:gd name="connsiteX28" fmla="*/ 1308527 w 1901954"/>
                <a:gd name="connsiteY28" fmla="*/ 397859 h 2035492"/>
                <a:gd name="connsiteX29" fmla="*/ 986868 w 1901954"/>
                <a:gd name="connsiteY29" fmla="*/ 719519 h 2035492"/>
                <a:gd name="connsiteX30" fmla="*/ 1817829 w 1901954"/>
                <a:gd name="connsiteY30" fmla="*/ 1565339 h 2035492"/>
                <a:gd name="connsiteX31" fmla="*/ 622156 w 1901954"/>
                <a:gd name="connsiteY31" fmla="*/ 1683925 h 2035492"/>
                <a:gd name="connsiteX32" fmla="*/ 590247 w 1901954"/>
                <a:gd name="connsiteY32" fmla="*/ 1684687 h 2035492"/>
                <a:gd name="connsiteX33" fmla="*/ 570054 w 1901954"/>
                <a:gd name="connsiteY33" fmla="*/ 1709452 h 2035492"/>
                <a:gd name="connsiteX34" fmla="*/ 387745 w 1901954"/>
                <a:gd name="connsiteY34" fmla="*/ 1943767 h 2035492"/>
                <a:gd name="connsiteX35" fmla="*/ 134952 w 1901954"/>
                <a:gd name="connsiteY35" fmla="*/ 1433322 h 2035492"/>
                <a:gd name="connsiteX36" fmla="*/ 109615 w 1901954"/>
                <a:gd name="connsiteY36" fmla="*/ 866585 h 2035492"/>
                <a:gd name="connsiteX37" fmla="*/ 320594 w 1901954"/>
                <a:gd name="connsiteY37" fmla="*/ 868966 h 2035492"/>
                <a:gd name="connsiteX38" fmla="*/ 700737 w 1901954"/>
                <a:gd name="connsiteY38" fmla="*/ 1031653 h 2035492"/>
                <a:gd name="connsiteX39" fmla="*/ 742171 w 1901954"/>
                <a:gd name="connsiteY39" fmla="*/ 1089946 h 2035492"/>
                <a:gd name="connsiteX40" fmla="*/ 743885 w 1901954"/>
                <a:gd name="connsiteY40" fmla="*/ 1092708 h 2035492"/>
                <a:gd name="connsiteX41" fmla="*/ 745028 w 1901954"/>
                <a:gd name="connsiteY41" fmla="*/ 1094327 h 2035492"/>
                <a:gd name="connsiteX42" fmla="*/ 795320 w 1901954"/>
                <a:gd name="connsiteY42" fmla="*/ 1202627 h 2035492"/>
                <a:gd name="connsiteX43" fmla="*/ 832849 w 1901954"/>
                <a:gd name="connsiteY43" fmla="*/ 1234631 h 2035492"/>
                <a:gd name="connsiteX44" fmla="*/ 838945 w 1901954"/>
                <a:gd name="connsiteY44" fmla="*/ 1234154 h 2035492"/>
                <a:gd name="connsiteX45" fmla="*/ 870472 w 1901954"/>
                <a:gd name="connsiteY45" fmla="*/ 1190435 h 2035492"/>
                <a:gd name="connsiteX46" fmla="*/ 836849 w 1901954"/>
                <a:gd name="connsiteY46" fmla="*/ 1100233 h 2035492"/>
                <a:gd name="connsiteX47" fmla="*/ 1224898 w 1901954"/>
                <a:gd name="connsiteY47" fmla="*/ 1278541 h 2035492"/>
                <a:gd name="connsiteX48" fmla="*/ 1249758 w 1901954"/>
                <a:gd name="connsiteY48" fmla="*/ 1298543 h 2035492"/>
                <a:gd name="connsiteX49" fmla="*/ 1413683 w 1901954"/>
                <a:gd name="connsiteY49" fmla="*/ 1298353 h 2035492"/>
                <a:gd name="connsiteX50" fmla="*/ 1413683 w 1901954"/>
                <a:gd name="connsiteY50" fmla="*/ 1222439 h 2035492"/>
                <a:gd name="connsiteX51" fmla="*/ 1362343 w 1901954"/>
                <a:gd name="connsiteY51" fmla="*/ 710756 h 2035492"/>
                <a:gd name="connsiteX52" fmla="*/ 1351485 w 1901954"/>
                <a:gd name="connsiteY52" fmla="*/ 681609 h 2035492"/>
                <a:gd name="connsiteX53" fmla="*/ 1302050 w 1901954"/>
                <a:gd name="connsiteY53" fmla="*/ 640080 h 2035492"/>
                <a:gd name="connsiteX54" fmla="*/ 1384822 w 1901954"/>
                <a:gd name="connsiteY54" fmla="*/ 399002 h 2035492"/>
                <a:gd name="connsiteX55" fmla="*/ 1424637 w 1901954"/>
                <a:gd name="connsiteY55" fmla="*/ 499491 h 2035492"/>
                <a:gd name="connsiteX56" fmla="*/ 1558749 w 1901954"/>
                <a:gd name="connsiteY56" fmla="*/ 770858 h 2035492"/>
                <a:gd name="connsiteX57" fmla="*/ 1579513 w 1901954"/>
                <a:gd name="connsiteY57" fmla="*/ 797433 h 2035492"/>
                <a:gd name="connsiteX58" fmla="*/ 1817829 w 1901954"/>
                <a:gd name="connsiteY58" fmla="*/ 1565339 h 20354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1901954" h="2035492">
                  <a:moveTo>
                    <a:pt x="1639235" y="750475"/>
                  </a:moveTo>
                  <a:cubicBezTo>
                    <a:pt x="1632091" y="741426"/>
                    <a:pt x="1625233" y="732758"/>
                    <a:pt x="1618756" y="724376"/>
                  </a:cubicBezTo>
                  <a:cubicBezTo>
                    <a:pt x="1556272" y="643890"/>
                    <a:pt x="1524364" y="553784"/>
                    <a:pt x="1496265" y="474345"/>
                  </a:cubicBezTo>
                  <a:cubicBezTo>
                    <a:pt x="1475977" y="417100"/>
                    <a:pt x="1458546" y="367665"/>
                    <a:pt x="1432733" y="331851"/>
                  </a:cubicBezTo>
                  <a:cubicBezTo>
                    <a:pt x="1418446" y="312039"/>
                    <a:pt x="1396538" y="294132"/>
                    <a:pt x="1365963" y="277463"/>
                  </a:cubicBezTo>
                  <a:cubicBezTo>
                    <a:pt x="1314814" y="116777"/>
                    <a:pt x="1164223" y="0"/>
                    <a:pt x="986773" y="0"/>
                  </a:cubicBezTo>
                  <a:cubicBezTo>
                    <a:pt x="767412" y="0"/>
                    <a:pt x="588913" y="178499"/>
                    <a:pt x="588913" y="397859"/>
                  </a:cubicBezTo>
                  <a:cubicBezTo>
                    <a:pt x="588913" y="617220"/>
                    <a:pt x="767412" y="795719"/>
                    <a:pt x="986773" y="795719"/>
                  </a:cubicBezTo>
                  <a:cubicBezTo>
                    <a:pt x="1087261" y="795719"/>
                    <a:pt x="1179082" y="758190"/>
                    <a:pt x="1249186" y="696563"/>
                  </a:cubicBezTo>
                  <a:cubicBezTo>
                    <a:pt x="1264045" y="706660"/>
                    <a:pt x="1276523" y="716852"/>
                    <a:pt x="1285000" y="724281"/>
                  </a:cubicBezTo>
                  <a:cubicBezTo>
                    <a:pt x="1268427" y="1018127"/>
                    <a:pt x="1314814" y="1168908"/>
                    <a:pt x="1338340" y="1238441"/>
                  </a:cubicBezTo>
                  <a:cubicBezTo>
                    <a:pt x="1322910" y="1236440"/>
                    <a:pt x="1303765" y="1233011"/>
                    <a:pt x="1284524" y="1228725"/>
                  </a:cubicBezTo>
                  <a:cubicBezTo>
                    <a:pt x="1152317" y="987076"/>
                    <a:pt x="882855" y="1014317"/>
                    <a:pt x="794749" y="1030605"/>
                  </a:cubicBezTo>
                  <a:cubicBezTo>
                    <a:pt x="674543" y="848392"/>
                    <a:pt x="471851" y="788003"/>
                    <a:pt x="318022" y="792861"/>
                  </a:cubicBezTo>
                  <a:cubicBezTo>
                    <a:pt x="176386" y="797528"/>
                    <a:pt x="86565" y="788480"/>
                    <a:pt x="85708" y="788384"/>
                  </a:cubicBezTo>
                  <a:cubicBezTo>
                    <a:pt x="67991" y="786479"/>
                    <a:pt x="51418" y="797147"/>
                    <a:pt x="45703" y="813911"/>
                  </a:cubicBezTo>
                  <a:cubicBezTo>
                    <a:pt x="41035" y="827437"/>
                    <a:pt x="-66026" y="1148620"/>
                    <a:pt x="64657" y="1462659"/>
                  </a:cubicBezTo>
                  <a:cubicBezTo>
                    <a:pt x="190864" y="1766126"/>
                    <a:pt x="340978" y="2014633"/>
                    <a:pt x="342502" y="2017109"/>
                  </a:cubicBezTo>
                  <a:cubicBezTo>
                    <a:pt x="349645" y="2028920"/>
                    <a:pt x="362218" y="2035493"/>
                    <a:pt x="375077" y="2035493"/>
                  </a:cubicBezTo>
                  <a:cubicBezTo>
                    <a:pt x="381745" y="2035493"/>
                    <a:pt x="388507" y="2033778"/>
                    <a:pt x="394603" y="2030063"/>
                  </a:cubicBezTo>
                  <a:cubicBezTo>
                    <a:pt x="539764" y="1943291"/>
                    <a:pt x="604058" y="1829372"/>
                    <a:pt x="629490" y="1769269"/>
                  </a:cubicBezTo>
                  <a:cubicBezTo>
                    <a:pt x="863900" y="1859375"/>
                    <a:pt x="1147936" y="1864614"/>
                    <a:pt x="1453974" y="1784033"/>
                  </a:cubicBezTo>
                  <a:cubicBezTo>
                    <a:pt x="1696004" y="1720310"/>
                    <a:pt x="1864787" y="1626965"/>
                    <a:pt x="1871836" y="1623060"/>
                  </a:cubicBezTo>
                  <a:cubicBezTo>
                    <a:pt x="1882313" y="1617155"/>
                    <a:pt x="1889457" y="1606677"/>
                    <a:pt x="1891076" y="1594771"/>
                  </a:cubicBezTo>
                  <a:cubicBezTo>
                    <a:pt x="1950036" y="1145096"/>
                    <a:pt x="1755535" y="898017"/>
                    <a:pt x="1639235" y="750475"/>
                  </a:cubicBezTo>
                  <a:close/>
                  <a:moveTo>
                    <a:pt x="986868" y="719519"/>
                  </a:moveTo>
                  <a:cubicBezTo>
                    <a:pt x="809512" y="719519"/>
                    <a:pt x="665209" y="575215"/>
                    <a:pt x="665209" y="397859"/>
                  </a:cubicBezTo>
                  <a:cubicBezTo>
                    <a:pt x="665209" y="220504"/>
                    <a:pt x="809512" y="76200"/>
                    <a:pt x="986868" y="76200"/>
                  </a:cubicBezTo>
                  <a:cubicBezTo>
                    <a:pt x="1164223" y="76200"/>
                    <a:pt x="1308527" y="220504"/>
                    <a:pt x="1308527" y="397859"/>
                  </a:cubicBezTo>
                  <a:cubicBezTo>
                    <a:pt x="1308527" y="575215"/>
                    <a:pt x="1164223" y="719519"/>
                    <a:pt x="986868" y="719519"/>
                  </a:cubicBezTo>
                  <a:close/>
                  <a:moveTo>
                    <a:pt x="1817829" y="1565339"/>
                  </a:moveTo>
                  <a:cubicBezTo>
                    <a:pt x="1711339" y="1619917"/>
                    <a:pt x="1120694" y="1900142"/>
                    <a:pt x="622156" y="1683925"/>
                  </a:cubicBezTo>
                  <a:cubicBezTo>
                    <a:pt x="611964" y="1679448"/>
                    <a:pt x="600248" y="1679829"/>
                    <a:pt x="590247" y="1684687"/>
                  </a:cubicBezTo>
                  <a:cubicBezTo>
                    <a:pt x="580246" y="1689545"/>
                    <a:pt x="572816" y="1698689"/>
                    <a:pt x="570054" y="1709452"/>
                  </a:cubicBezTo>
                  <a:cubicBezTo>
                    <a:pt x="569673" y="1710881"/>
                    <a:pt x="534335" y="1841849"/>
                    <a:pt x="387745" y="1943767"/>
                  </a:cubicBezTo>
                  <a:cubicBezTo>
                    <a:pt x="343264" y="1866710"/>
                    <a:pt x="231916" y="1666589"/>
                    <a:pt x="134952" y="1433322"/>
                  </a:cubicBezTo>
                  <a:cubicBezTo>
                    <a:pt x="36749" y="1197197"/>
                    <a:pt x="87898" y="948690"/>
                    <a:pt x="109615" y="866585"/>
                  </a:cubicBezTo>
                  <a:cubicBezTo>
                    <a:pt x="148763" y="869156"/>
                    <a:pt x="222296" y="872204"/>
                    <a:pt x="320594" y="868966"/>
                  </a:cubicBezTo>
                  <a:cubicBezTo>
                    <a:pt x="440800" y="865061"/>
                    <a:pt x="595962" y="907352"/>
                    <a:pt x="700737" y="1031653"/>
                  </a:cubicBezTo>
                  <a:cubicBezTo>
                    <a:pt x="710452" y="1043940"/>
                    <a:pt x="726169" y="1065276"/>
                    <a:pt x="742171" y="1089946"/>
                  </a:cubicBezTo>
                  <a:cubicBezTo>
                    <a:pt x="742742" y="1090898"/>
                    <a:pt x="743314" y="1091756"/>
                    <a:pt x="743885" y="1092708"/>
                  </a:cubicBezTo>
                  <a:cubicBezTo>
                    <a:pt x="744171" y="1093280"/>
                    <a:pt x="744647" y="1093756"/>
                    <a:pt x="745028" y="1094327"/>
                  </a:cubicBezTo>
                  <a:cubicBezTo>
                    <a:pt x="767793" y="1130046"/>
                    <a:pt x="790272" y="1171861"/>
                    <a:pt x="795320" y="1202627"/>
                  </a:cubicBezTo>
                  <a:cubicBezTo>
                    <a:pt x="798368" y="1221296"/>
                    <a:pt x="814561" y="1234631"/>
                    <a:pt x="832849" y="1234631"/>
                  </a:cubicBezTo>
                  <a:cubicBezTo>
                    <a:pt x="834849" y="1234631"/>
                    <a:pt x="836944" y="1234440"/>
                    <a:pt x="838945" y="1234154"/>
                  </a:cubicBezTo>
                  <a:cubicBezTo>
                    <a:pt x="859709" y="1230821"/>
                    <a:pt x="873806" y="1211199"/>
                    <a:pt x="870472" y="1190435"/>
                  </a:cubicBezTo>
                  <a:cubicBezTo>
                    <a:pt x="865900" y="1161955"/>
                    <a:pt x="852661" y="1130237"/>
                    <a:pt x="836849" y="1100233"/>
                  </a:cubicBezTo>
                  <a:cubicBezTo>
                    <a:pt x="929908" y="1087088"/>
                    <a:pt x="1128505" y="1084898"/>
                    <a:pt x="1224898" y="1278541"/>
                  </a:cubicBezTo>
                  <a:cubicBezTo>
                    <a:pt x="1229851" y="1288542"/>
                    <a:pt x="1238995" y="1295781"/>
                    <a:pt x="1249758" y="1298543"/>
                  </a:cubicBezTo>
                  <a:cubicBezTo>
                    <a:pt x="1383394" y="1331976"/>
                    <a:pt x="1403015" y="1310069"/>
                    <a:pt x="1413683" y="1298353"/>
                  </a:cubicBezTo>
                  <a:cubicBezTo>
                    <a:pt x="1432447" y="1277493"/>
                    <a:pt x="1424161" y="1253204"/>
                    <a:pt x="1413683" y="1222439"/>
                  </a:cubicBezTo>
                  <a:cubicBezTo>
                    <a:pt x="1392538" y="1160336"/>
                    <a:pt x="1342912" y="1014794"/>
                    <a:pt x="1362343" y="710756"/>
                  </a:cubicBezTo>
                  <a:cubicBezTo>
                    <a:pt x="1363010" y="699992"/>
                    <a:pt x="1359105" y="689420"/>
                    <a:pt x="1351485" y="681609"/>
                  </a:cubicBezTo>
                  <a:cubicBezTo>
                    <a:pt x="1350342" y="680466"/>
                    <a:pt x="1331197" y="661035"/>
                    <a:pt x="1302050" y="640080"/>
                  </a:cubicBezTo>
                  <a:cubicBezTo>
                    <a:pt x="1353580" y="573215"/>
                    <a:pt x="1384441" y="489680"/>
                    <a:pt x="1384822" y="399002"/>
                  </a:cubicBezTo>
                  <a:cubicBezTo>
                    <a:pt x="1398443" y="425387"/>
                    <a:pt x="1410826" y="460439"/>
                    <a:pt x="1424637" y="499491"/>
                  </a:cubicBezTo>
                  <a:cubicBezTo>
                    <a:pt x="1453212" y="580168"/>
                    <a:pt x="1488740" y="680561"/>
                    <a:pt x="1558749" y="770858"/>
                  </a:cubicBezTo>
                  <a:cubicBezTo>
                    <a:pt x="1565321" y="779336"/>
                    <a:pt x="1572274" y="788194"/>
                    <a:pt x="1579513" y="797433"/>
                  </a:cubicBezTo>
                  <a:cubicBezTo>
                    <a:pt x="1693432" y="942404"/>
                    <a:pt x="1864882" y="1160050"/>
                    <a:pt x="1817829" y="156533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cs-CZ"/>
            </a:p>
          </p:txBody>
        </p:sp>
      </p:grpSp>
      <p:grpSp>
        <p:nvGrpSpPr>
          <p:cNvPr id="49" name="Grafický objekt 43">
            <a:extLst>
              <a:ext uri="{FF2B5EF4-FFF2-40B4-BE49-F238E27FC236}">
                <a16:creationId xmlns:a16="http://schemas.microsoft.com/office/drawing/2014/main" id="{702BC925-994F-4D9B-8B65-A5818180FCA4}"/>
              </a:ext>
            </a:extLst>
          </p:cNvPr>
          <p:cNvGrpSpPr/>
          <p:nvPr/>
        </p:nvGrpSpPr>
        <p:grpSpPr>
          <a:xfrm>
            <a:off x="8078124" y="802416"/>
            <a:ext cx="2187342" cy="1978997"/>
            <a:chOff x="4398776" y="-2154065"/>
            <a:chExt cx="2187342" cy="1978997"/>
          </a:xfrm>
          <a:solidFill>
            <a:srgbClr val="C9B9AF">
              <a:alpha val="32000"/>
            </a:srgbClr>
          </a:solidFill>
        </p:grpSpPr>
        <p:sp>
          <p:nvSpPr>
            <p:cNvPr id="50" name="Volný tvar: obrazec 49">
              <a:extLst>
                <a:ext uri="{FF2B5EF4-FFF2-40B4-BE49-F238E27FC236}">
                  <a16:creationId xmlns:a16="http://schemas.microsoft.com/office/drawing/2014/main" id="{152A67C0-D8E2-460F-BA50-9685DB40D65E}"/>
                </a:ext>
              </a:extLst>
            </p:cNvPr>
            <p:cNvSpPr/>
            <p:nvPr/>
          </p:nvSpPr>
          <p:spPr>
            <a:xfrm>
              <a:off x="4398776" y="-1261965"/>
              <a:ext cx="1081587" cy="1086897"/>
            </a:xfrm>
            <a:custGeom>
              <a:avLst/>
              <a:gdLst>
                <a:gd name="connsiteX0" fmla="*/ 934236 w 1081587"/>
                <a:gd name="connsiteY0" fmla="*/ 11144 h 1086897"/>
                <a:gd name="connsiteX1" fmla="*/ 880324 w 1081587"/>
                <a:gd name="connsiteY1" fmla="*/ 11144 h 1086897"/>
                <a:gd name="connsiteX2" fmla="*/ 787170 w 1081587"/>
                <a:gd name="connsiteY2" fmla="*/ 104299 h 1086897"/>
                <a:gd name="connsiteX3" fmla="*/ 293394 w 1081587"/>
                <a:gd name="connsiteY3" fmla="*/ 185833 h 1086897"/>
                <a:gd name="connsiteX4" fmla="*/ 125659 w 1081587"/>
                <a:gd name="connsiteY4" fmla="*/ 353568 h 1086897"/>
                <a:gd name="connsiteX5" fmla="*/ 125659 w 1081587"/>
                <a:gd name="connsiteY5" fmla="*/ 961263 h 1086897"/>
                <a:gd name="connsiteX6" fmla="*/ 429506 w 1081587"/>
                <a:gd name="connsiteY6" fmla="*/ 1086898 h 1086897"/>
                <a:gd name="connsiteX7" fmla="*/ 733354 w 1081587"/>
                <a:gd name="connsiteY7" fmla="*/ 961263 h 1086897"/>
                <a:gd name="connsiteX8" fmla="*/ 901089 w 1081587"/>
                <a:gd name="connsiteY8" fmla="*/ 793528 h 1086897"/>
                <a:gd name="connsiteX9" fmla="*/ 979099 w 1081587"/>
                <a:gd name="connsiteY9" fmla="*/ 292798 h 1086897"/>
                <a:gd name="connsiteX10" fmla="*/ 1070443 w 1081587"/>
                <a:gd name="connsiteY10" fmla="*/ 201454 h 1086897"/>
                <a:gd name="connsiteX11" fmla="*/ 1081588 w 1081587"/>
                <a:gd name="connsiteY11" fmla="*/ 174498 h 1086897"/>
                <a:gd name="connsiteX12" fmla="*/ 1070443 w 1081587"/>
                <a:gd name="connsiteY12" fmla="*/ 147542 h 1086897"/>
                <a:gd name="connsiteX13" fmla="*/ 934236 w 1081587"/>
                <a:gd name="connsiteY13" fmla="*/ 11144 h 1086897"/>
                <a:gd name="connsiteX14" fmla="*/ 847273 w 1081587"/>
                <a:gd name="connsiteY14" fmla="*/ 739616 h 1086897"/>
                <a:gd name="connsiteX15" fmla="*/ 679538 w 1081587"/>
                <a:gd name="connsiteY15" fmla="*/ 907352 h 1086897"/>
                <a:gd name="connsiteX16" fmla="*/ 179570 w 1081587"/>
                <a:gd name="connsiteY16" fmla="*/ 907352 h 1086897"/>
                <a:gd name="connsiteX17" fmla="*/ 179570 w 1081587"/>
                <a:gd name="connsiteY17" fmla="*/ 407384 h 1086897"/>
                <a:gd name="connsiteX18" fmla="*/ 347305 w 1081587"/>
                <a:gd name="connsiteY18" fmla="*/ 239649 h 1086897"/>
                <a:gd name="connsiteX19" fmla="*/ 729544 w 1081587"/>
                <a:gd name="connsiteY19" fmla="*/ 161830 h 1086897"/>
                <a:gd name="connsiteX20" fmla="*/ 606481 w 1081587"/>
                <a:gd name="connsiteY20" fmla="*/ 284893 h 1086897"/>
                <a:gd name="connsiteX21" fmla="*/ 597241 w 1081587"/>
                <a:gd name="connsiteY21" fmla="*/ 283655 h 1086897"/>
                <a:gd name="connsiteX22" fmla="*/ 451604 w 1081587"/>
                <a:gd name="connsiteY22" fmla="*/ 344043 h 1086897"/>
                <a:gd name="connsiteX23" fmla="*/ 283869 w 1081587"/>
                <a:gd name="connsiteY23" fmla="*/ 511778 h 1086897"/>
                <a:gd name="connsiteX24" fmla="*/ 223480 w 1081587"/>
                <a:gd name="connsiteY24" fmla="*/ 657415 h 1086897"/>
                <a:gd name="connsiteX25" fmla="*/ 283869 w 1081587"/>
                <a:gd name="connsiteY25" fmla="*/ 803053 h 1086897"/>
                <a:gd name="connsiteX26" fmla="*/ 429506 w 1081587"/>
                <a:gd name="connsiteY26" fmla="*/ 863251 h 1086897"/>
                <a:gd name="connsiteX27" fmla="*/ 575143 w 1081587"/>
                <a:gd name="connsiteY27" fmla="*/ 803053 h 1086897"/>
                <a:gd name="connsiteX28" fmla="*/ 742879 w 1081587"/>
                <a:gd name="connsiteY28" fmla="*/ 635318 h 1086897"/>
                <a:gd name="connsiteX29" fmla="*/ 793171 w 1081587"/>
                <a:gd name="connsiteY29" fmla="*/ 551116 h 1086897"/>
                <a:gd name="connsiteX30" fmla="*/ 801839 w 1081587"/>
                <a:gd name="connsiteY30" fmla="*/ 470249 h 1086897"/>
                <a:gd name="connsiteX31" fmla="*/ 922044 w 1081587"/>
                <a:gd name="connsiteY31" fmla="*/ 350044 h 1086897"/>
                <a:gd name="connsiteX32" fmla="*/ 847273 w 1081587"/>
                <a:gd name="connsiteY32" fmla="*/ 739616 h 1086897"/>
                <a:gd name="connsiteX33" fmla="*/ 587431 w 1081587"/>
                <a:gd name="connsiteY33" fmla="*/ 494252 h 1086897"/>
                <a:gd name="connsiteX34" fmla="*/ 682109 w 1081587"/>
                <a:gd name="connsiteY34" fmla="*/ 533305 h 1086897"/>
                <a:gd name="connsiteX35" fmla="*/ 697921 w 1081587"/>
                <a:gd name="connsiteY35" fmla="*/ 532352 h 1086897"/>
                <a:gd name="connsiteX36" fmla="*/ 720590 w 1081587"/>
                <a:gd name="connsiteY36" fmla="*/ 527876 h 1086897"/>
                <a:gd name="connsiteX37" fmla="*/ 720495 w 1081587"/>
                <a:gd name="connsiteY37" fmla="*/ 528257 h 1086897"/>
                <a:gd name="connsiteX38" fmla="*/ 689063 w 1081587"/>
                <a:gd name="connsiteY38" fmla="*/ 581406 h 1086897"/>
                <a:gd name="connsiteX39" fmla="*/ 521327 w 1081587"/>
                <a:gd name="connsiteY39" fmla="*/ 749141 h 1086897"/>
                <a:gd name="connsiteX40" fmla="*/ 337876 w 1081587"/>
                <a:gd name="connsiteY40" fmla="*/ 749141 h 1086897"/>
                <a:gd name="connsiteX41" fmla="*/ 299776 w 1081587"/>
                <a:gd name="connsiteY41" fmla="*/ 657415 h 1086897"/>
                <a:gd name="connsiteX42" fmla="*/ 337876 w 1081587"/>
                <a:gd name="connsiteY42" fmla="*/ 565690 h 1086897"/>
                <a:gd name="connsiteX43" fmla="*/ 505611 w 1081587"/>
                <a:gd name="connsiteY43" fmla="*/ 397955 h 1086897"/>
                <a:gd name="connsiteX44" fmla="*/ 551712 w 1081587"/>
                <a:gd name="connsiteY44" fmla="*/ 368236 h 1086897"/>
                <a:gd name="connsiteX45" fmla="*/ 547997 w 1081587"/>
                <a:gd name="connsiteY45" fmla="*/ 399193 h 1086897"/>
                <a:gd name="connsiteX46" fmla="*/ 587431 w 1081587"/>
                <a:gd name="connsiteY46" fmla="*/ 494252 h 1086897"/>
                <a:gd name="connsiteX47" fmla="*/ 723829 w 1081587"/>
                <a:gd name="connsiteY47" fmla="*/ 440341 h 1086897"/>
                <a:gd name="connsiteX48" fmla="*/ 689253 w 1081587"/>
                <a:gd name="connsiteY48" fmla="*/ 456628 h 1086897"/>
                <a:gd name="connsiteX49" fmla="*/ 641342 w 1081587"/>
                <a:gd name="connsiteY49" fmla="*/ 440341 h 1086897"/>
                <a:gd name="connsiteX50" fmla="*/ 624197 w 1081587"/>
                <a:gd name="connsiteY50" fmla="*/ 399098 h 1086897"/>
                <a:gd name="connsiteX51" fmla="*/ 641342 w 1081587"/>
                <a:gd name="connsiteY51" fmla="*/ 357854 h 1086897"/>
                <a:gd name="connsiteX52" fmla="*/ 907280 w 1081587"/>
                <a:gd name="connsiteY52" fmla="*/ 91916 h 1086897"/>
                <a:gd name="connsiteX53" fmla="*/ 989767 w 1081587"/>
                <a:gd name="connsiteY53" fmla="*/ 174403 h 1086897"/>
                <a:gd name="connsiteX54" fmla="*/ 723829 w 1081587"/>
                <a:gd name="connsiteY54" fmla="*/ 440341 h 10868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</a:cxnLst>
              <a:rect l="l" t="t" r="r" b="b"/>
              <a:pathLst>
                <a:path w="1081587" h="1086897">
                  <a:moveTo>
                    <a:pt x="934236" y="11144"/>
                  </a:moveTo>
                  <a:cubicBezTo>
                    <a:pt x="919377" y="-3715"/>
                    <a:pt x="895183" y="-3715"/>
                    <a:pt x="880324" y="11144"/>
                  </a:cubicBezTo>
                  <a:lnTo>
                    <a:pt x="787170" y="104299"/>
                  </a:lnTo>
                  <a:cubicBezTo>
                    <a:pt x="623245" y="23527"/>
                    <a:pt x="424077" y="55150"/>
                    <a:pt x="293394" y="185833"/>
                  </a:cubicBezTo>
                  <a:lnTo>
                    <a:pt x="125659" y="353568"/>
                  </a:lnTo>
                  <a:cubicBezTo>
                    <a:pt x="-41886" y="521113"/>
                    <a:pt x="-41886" y="793718"/>
                    <a:pt x="125659" y="961263"/>
                  </a:cubicBezTo>
                  <a:cubicBezTo>
                    <a:pt x="209383" y="1044988"/>
                    <a:pt x="319492" y="1086898"/>
                    <a:pt x="429506" y="1086898"/>
                  </a:cubicBezTo>
                  <a:cubicBezTo>
                    <a:pt x="539520" y="1086898"/>
                    <a:pt x="649629" y="1044988"/>
                    <a:pt x="733354" y="961263"/>
                  </a:cubicBezTo>
                  <a:lnTo>
                    <a:pt x="901089" y="793528"/>
                  </a:lnTo>
                  <a:cubicBezTo>
                    <a:pt x="1034439" y="660178"/>
                    <a:pt x="1064633" y="458153"/>
                    <a:pt x="979099" y="292798"/>
                  </a:cubicBezTo>
                  <a:lnTo>
                    <a:pt x="1070443" y="201454"/>
                  </a:lnTo>
                  <a:cubicBezTo>
                    <a:pt x="1077587" y="194310"/>
                    <a:pt x="1081588" y="184594"/>
                    <a:pt x="1081588" y="174498"/>
                  </a:cubicBezTo>
                  <a:cubicBezTo>
                    <a:pt x="1081588" y="164402"/>
                    <a:pt x="1077587" y="154686"/>
                    <a:pt x="1070443" y="147542"/>
                  </a:cubicBezTo>
                  <a:lnTo>
                    <a:pt x="934236" y="11144"/>
                  </a:lnTo>
                  <a:close/>
                  <a:moveTo>
                    <a:pt x="847273" y="739616"/>
                  </a:moveTo>
                  <a:lnTo>
                    <a:pt x="679538" y="907352"/>
                  </a:lnTo>
                  <a:cubicBezTo>
                    <a:pt x="541711" y="1045178"/>
                    <a:pt x="317397" y="1045178"/>
                    <a:pt x="179570" y="907352"/>
                  </a:cubicBezTo>
                  <a:cubicBezTo>
                    <a:pt x="41743" y="769525"/>
                    <a:pt x="41743" y="545211"/>
                    <a:pt x="179570" y="407384"/>
                  </a:cubicBezTo>
                  <a:lnTo>
                    <a:pt x="347305" y="239649"/>
                  </a:lnTo>
                  <a:cubicBezTo>
                    <a:pt x="448556" y="138398"/>
                    <a:pt x="599718" y="109442"/>
                    <a:pt x="729544" y="161830"/>
                  </a:cubicBezTo>
                  <a:lnTo>
                    <a:pt x="606481" y="284893"/>
                  </a:lnTo>
                  <a:cubicBezTo>
                    <a:pt x="603528" y="284131"/>
                    <a:pt x="600385" y="283655"/>
                    <a:pt x="597241" y="283655"/>
                  </a:cubicBezTo>
                  <a:cubicBezTo>
                    <a:pt x="542282" y="283655"/>
                    <a:pt x="490562" y="305086"/>
                    <a:pt x="451604" y="344043"/>
                  </a:cubicBezTo>
                  <a:lnTo>
                    <a:pt x="283869" y="511778"/>
                  </a:lnTo>
                  <a:cubicBezTo>
                    <a:pt x="244912" y="550736"/>
                    <a:pt x="223480" y="602456"/>
                    <a:pt x="223480" y="657415"/>
                  </a:cubicBezTo>
                  <a:cubicBezTo>
                    <a:pt x="223480" y="712375"/>
                    <a:pt x="244912" y="764095"/>
                    <a:pt x="283869" y="803053"/>
                  </a:cubicBezTo>
                  <a:cubicBezTo>
                    <a:pt x="323969" y="843153"/>
                    <a:pt x="376738" y="863251"/>
                    <a:pt x="429506" y="863251"/>
                  </a:cubicBezTo>
                  <a:cubicBezTo>
                    <a:pt x="482275" y="863251"/>
                    <a:pt x="534948" y="843153"/>
                    <a:pt x="575143" y="803053"/>
                  </a:cubicBezTo>
                  <a:lnTo>
                    <a:pt x="742879" y="635318"/>
                  </a:lnTo>
                  <a:cubicBezTo>
                    <a:pt x="765929" y="612267"/>
                    <a:pt x="782884" y="583882"/>
                    <a:pt x="793171" y="551116"/>
                  </a:cubicBezTo>
                  <a:cubicBezTo>
                    <a:pt x="801362" y="524923"/>
                    <a:pt x="804220" y="497300"/>
                    <a:pt x="801839" y="470249"/>
                  </a:cubicBezTo>
                  <a:lnTo>
                    <a:pt x="922044" y="350044"/>
                  </a:lnTo>
                  <a:cubicBezTo>
                    <a:pt x="978908" y="481394"/>
                    <a:pt x="951095" y="635794"/>
                    <a:pt x="847273" y="739616"/>
                  </a:cubicBezTo>
                  <a:close/>
                  <a:moveTo>
                    <a:pt x="587431" y="494252"/>
                  </a:moveTo>
                  <a:cubicBezTo>
                    <a:pt x="612672" y="519494"/>
                    <a:pt x="646486" y="533305"/>
                    <a:pt x="682109" y="533305"/>
                  </a:cubicBezTo>
                  <a:cubicBezTo>
                    <a:pt x="687348" y="533305"/>
                    <a:pt x="692682" y="533019"/>
                    <a:pt x="697921" y="532352"/>
                  </a:cubicBezTo>
                  <a:cubicBezTo>
                    <a:pt x="705731" y="531495"/>
                    <a:pt x="713256" y="529971"/>
                    <a:pt x="720590" y="527876"/>
                  </a:cubicBezTo>
                  <a:cubicBezTo>
                    <a:pt x="720590" y="527971"/>
                    <a:pt x="720495" y="528161"/>
                    <a:pt x="720495" y="528257"/>
                  </a:cubicBezTo>
                  <a:cubicBezTo>
                    <a:pt x="713923" y="549211"/>
                    <a:pt x="703350" y="567119"/>
                    <a:pt x="689063" y="581406"/>
                  </a:cubicBezTo>
                  <a:lnTo>
                    <a:pt x="521327" y="749141"/>
                  </a:lnTo>
                  <a:cubicBezTo>
                    <a:pt x="470749" y="799719"/>
                    <a:pt x="388454" y="799719"/>
                    <a:pt x="337876" y="749141"/>
                  </a:cubicBezTo>
                  <a:cubicBezTo>
                    <a:pt x="313301" y="724567"/>
                    <a:pt x="299776" y="691991"/>
                    <a:pt x="299776" y="657415"/>
                  </a:cubicBezTo>
                  <a:cubicBezTo>
                    <a:pt x="299776" y="622840"/>
                    <a:pt x="313301" y="590264"/>
                    <a:pt x="337876" y="565690"/>
                  </a:cubicBezTo>
                  <a:lnTo>
                    <a:pt x="505611" y="397955"/>
                  </a:lnTo>
                  <a:cubicBezTo>
                    <a:pt x="518946" y="384619"/>
                    <a:pt x="534662" y="374714"/>
                    <a:pt x="551712" y="368236"/>
                  </a:cubicBezTo>
                  <a:cubicBezTo>
                    <a:pt x="549331" y="378238"/>
                    <a:pt x="547997" y="388620"/>
                    <a:pt x="547997" y="399193"/>
                  </a:cubicBezTo>
                  <a:cubicBezTo>
                    <a:pt x="547997" y="435007"/>
                    <a:pt x="561999" y="468820"/>
                    <a:pt x="587431" y="494252"/>
                  </a:cubicBezTo>
                  <a:close/>
                  <a:moveTo>
                    <a:pt x="723829" y="440341"/>
                  </a:moveTo>
                  <a:cubicBezTo>
                    <a:pt x="712304" y="451866"/>
                    <a:pt x="698683" y="455581"/>
                    <a:pt x="689253" y="456628"/>
                  </a:cubicBezTo>
                  <a:cubicBezTo>
                    <a:pt x="671251" y="458724"/>
                    <a:pt x="653820" y="452723"/>
                    <a:pt x="641342" y="440341"/>
                  </a:cubicBezTo>
                  <a:cubicBezTo>
                    <a:pt x="630293" y="429292"/>
                    <a:pt x="624197" y="414623"/>
                    <a:pt x="624197" y="399098"/>
                  </a:cubicBezTo>
                  <a:cubicBezTo>
                    <a:pt x="624197" y="383572"/>
                    <a:pt x="630293" y="368903"/>
                    <a:pt x="641342" y="357854"/>
                  </a:cubicBezTo>
                  <a:lnTo>
                    <a:pt x="907280" y="91916"/>
                  </a:lnTo>
                  <a:lnTo>
                    <a:pt x="989767" y="174403"/>
                  </a:lnTo>
                  <a:lnTo>
                    <a:pt x="723829" y="440341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cs-CZ" dirty="0"/>
            </a:p>
          </p:txBody>
        </p:sp>
        <p:sp>
          <p:nvSpPr>
            <p:cNvPr id="51" name="Volný tvar: obrazec 50">
              <a:extLst>
                <a:ext uri="{FF2B5EF4-FFF2-40B4-BE49-F238E27FC236}">
                  <a16:creationId xmlns:a16="http://schemas.microsoft.com/office/drawing/2014/main" id="{ACD49F92-230E-40F0-A924-48A2B1EA951C}"/>
                </a:ext>
              </a:extLst>
            </p:cNvPr>
            <p:cNvSpPr/>
            <p:nvPr/>
          </p:nvSpPr>
          <p:spPr>
            <a:xfrm>
              <a:off x="5420318" y="-2154065"/>
              <a:ext cx="1165800" cy="990016"/>
            </a:xfrm>
            <a:custGeom>
              <a:avLst/>
              <a:gdLst>
                <a:gd name="connsiteX0" fmla="*/ 1094651 w 1165800"/>
                <a:gd name="connsiteY0" fmla="*/ 192583 h 990016"/>
                <a:gd name="connsiteX1" fmla="*/ 499243 w 1165800"/>
                <a:gd name="connsiteY1" fmla="*/ 71140 h 990016"/>
                <a:gd name="connsiteX2" fmla="*/ 301314 w 1165800"/>
                <a:gd name="connsiteY2" fmla="*/ 202013 h 990016"/>
                <a:gd name="connsiteX3" fmla="*/ 124815 w 1165800"/>
                <a:gd name="connsiteY3" fmla="*/ 677120 h 990016"/>
                <a:gd name="connsiteX4" fmla="*/ 17088 w 1165800"/>
                <a:gd name="connsiteY4" fmla="*/ 748367 h 990016"/>
                <a:gd name="connsiteX5" fmla="*/ 6324 w 1165800"/>
                <a:gd name="connsiteY5" fmla="*/ 801136 h 990016"/>
                <a:gd name="connsiteX6" fmla="*/ 112719 w 1165800"/>
                <a:gd name="connsiteY6" fmla="*/ 962013 h 990016"/>
                <a:gd name="connsiteX7" fmla="*/ 136912 w 1165800"/>
                <a:gd name="connsiteY7" fmla="*/ 978301 h 990016"/>
                <a:gd name="connsiteX8" fmla="*/ 144532 w 1165800"/>
                <a:gd name="connsiteY8" fmla="*/ 979063 h 990016"/>
                <a:gd name="connsiteX9" fmla="*/ 165582 w 1165800"/>
                <a:gd name="connsiteY9" fmla="*/ 972776 h 990016"/>
                <a:gd name="connsiteX10" fmla="*/ 275406 w 1165800"/>
                <a:gd name="connsiteY10" fmla="*/ 900100 h 990016"/>
                <a:gd name="connsiteX11" fmla="*/ 538581 w 1165800"/>
                <a:gd name="connsiteY11" fmla="*/ 990016 h 990016"/>
                <a:gd name="connsiteX12" fmla="*/ 775468 w 1165800"/>
                <a:gd name="connsiteY12" fmla="*/ 918865 h 990016"/>
                <a:gd name="connsiteX13" fmla="*/ 973398 w 1165800"/>
                <a:gd name="connsiteY13" fmla="*/ 787991 h 990016"/>
                <a:gd name="connsiteX14" fmla="*/ 1094651 w 1165800"/>
                <a:gd name="connsiteY14" fmla="*/ 192583 h 990016"/>
                <a:gd name="connsiteX15" fmla="*/ 155200 w 1165800"/>
                <a:gd name="connsiteY15" fmla="*/ 888194 h 990016"/>
                <a:gd name="connsiteX16" fmla="*/ 90906 w 1165800"/>
                <a:gd name="connsiteY16" fmla="*/ 790944 h 990016"/>
                <a:gd name="connsiteX17" fmla="*/ 404660 w 1165800"/>
                <a:gd name="connsiteY17" fmla="*/ 583489 h 990016"/>
                <a:gd name="connsiteX18" fmla="*/ 441807 w 1165800"/>
                <a:gd name="connsiteY18" fmla="*/ 574441 h 990016"/>
                <a:gd name="connsiteX19" fmla="*/ 485432 w 1165800"/>
                <a:gd name="connsiteY19" fmla="*/ 599968 h 990016"/>
                <a:gd name="connsiteX20" fmla="*/ 494004 w 1165800"/>
                <a:gd name="connsiteY20" fmla="*/ 643783 h 990016"/>
                <a:gd name="connsiteX21" fmla="*/ 468954 w 1165800"/>
                <a:gd name="connsiteY21" fmla="*/ 680740 h 990016"/>
                <a:gd name="connsiteX22" fmla="*/ 155200 w 1165800"/>
                <a:gd name="connsiteY22" fmla="*/ 888194 h 990016"/>
                <a:gd name="connsiteX23" fmla="*/ 548964 w 1165800"/>
                <a:gd name="connsiteY23" fmla="*/ 557962 h 990016"/>
                <a:gd name="connsiteX24" fmla="*/ 448380 w 1165800"/>
                <a:gd name="connsiteY24" fmla="*/ 498526 h 990016"/>
                <a:gd name="connsiteX25" fmla="*/ 425234 w 1165800"/>
                <a:gd name="connsiteY25" fmla="*/ 498431 h 990016"/>
                <a:gd name="connsiteX26" fmla="*/ 425424 w 1165800"/>
                <a:gd name="connsiteY26" fmla="*/ 498145 h 990016"/>
                <a:gd name="connsiteX27" fmla="*/ 466858 w 1165800"/>
                <a:gd name="connsiteY27" fmla="*/ 452330 h 990016"/>
                <a:gd name="connsiteX28" fmla="*/ 664788 w 1165800"/>
                <a:gd name="connsiteY28" fmla="*/ 321457 h 990016"/>
                <a:gd name="connsiteX29" fmla="*/ 844524 w 1165800"/>
                <a:gd name="connsiteY29" fmla="*/ 358128 h 990016"/>
                <a:gd name="connsiteX30" fmla="*/ 863479 w 1165800"/>
                <a:gd name="connsiteY30" fmla="*/ 455664 h 990016"/>
                <a:gd name="connsiteX31" fmla="*/ 807853 w 1165800"/>
                <a:gd name="connsiteY31" fmla="*/ 537960 h 990016"/>
                <a:gd name="connsiteX32" fmla="*/ 609924 w 1165800"/>
                <a:gd name="connsiteY32" fmla="*/ 668833 h 990016"/>
                <a:gd name="connsiteX33" fmla="*/ 558774 w 1165800"/>
                <a:gd name="connsiteY33" fmla="*/ 688741 h 990016"/>
                <a:gd name="connsiteX34" fmla="*/ 568585 w 1165800"/>
                <a:gd name="connsiteY34" fmla="*/ 659213 h 990016"/>
                <a:gd name="connsiteX35" fmla="*/ 548964 w 1165800"/>
                <a:gd name="connsiteY35" fmla="*/ 557962 h 990016"/>
                <a:gd name="connsiteX36" fmla="*/ 931202 w 1165800"/>
                <a:gd name="connsiteY36" fmla="*/ 724459 h 990016"/>
                <a:gd name="connsiteX37" fmla="*/ 733272 w 1165800"/>
                <a:gd name="connsiteY37" fmla="*/ 855333 h 990016"/>
                <a:gd name="connsiteX38" fmla="*/ 343128 w 1165800"/>
                <a:gd name="connsiteY38" fmla="*/ 855238 h 990016"/>
                <a:gd name="connsiteX39" fmla="*/ 488289 w 1165800"/>
                <a:gd name="connsiteY39" fmla="*/ 759226 h 990016"/>
                <a:gd name="connsiteX40" fmla="*/ 497147 w 1165800"/>
                <a:gd name="connsiteY40" fmla="*/ 762274 h 990016"/>
                <a:gd name="connsiteX41" fmla="*/ 538581 w 1165800"/>
                <a:gd name="connsiteY41" fmla="*/ 766465 h 990016"/>
                <a:gd name="connsiteX42" fmla="*/ 651929 w 1165800"/>
                <a:gd name="connsiteY42" fmla="*/ 732175 h 990016"/>
                <a:gd name="connsiteX43" fmla="*/ 849858 w 1165800"/>
                <a:gd name="connsiteY43" fmla="*/ 601301 h 990016"/>
                <a:gd name="connsiteX44" fmla="*/ 938155 w 1165800"/>
                <a:gd name="connsiteY44" fmla="*/ 470713 h 990016"/>
                <a:gd name="connsiteX45" fmla="*/ 908056 w 1165800"/>
                <a:gd name="connsiteY45" fmla="*/ 315932 h 990016"/>
                <a:gd name="connsiteX46" fmla="*/ 622687 w 1165800"/>
                <a:gd name="connsiteY46" fmla="*/ 257734 h 990016"/>
                <a:gd name="connsiteX47" fmla="*/ 424758 w 1165800"/>
                <a:gd name="connsiteY47" fmla="*/ 388608 h 990016"/>
                <a:gd name="connsiteX48" fmla="*/ 358749 w 1165800"/>
                <a:gd name="connsiteY48" fmla="*/ 461093 h 990016"/>
                <a:gd name="connsiteX49" fmla="*/ 334175 w 1165800"/>
                <a:gd name="connsiteY49" fmla="*/ 538627 h 990016"/>
                <a:gd name="connsiteX50" fmla="*/ 192347 w 1165800"/>
                <a:gd name="connsiteY50" fmla="*/ 632448 h 990016"/>
                <a:gd name="connsiteX51" fmla="*/ 343509 w 1165800"/>
                <a:gd name="connsiteY51" fmla="*/ 265545 h 990016"/>
                <a:gd name="connsiteX52" fmla="*/ 541439 w 1165800"/>
                <a:gd name="connsiteY52" fmla="*/ 134671 h 990016"/>
                <a:gd name="connsiteX53" fmla="*/ 1031310 w 1165800"/>
                <a:gd name="connsiteY53" fmla="*/ 234589 h 990016"/>
                <a:gd name="connsiteX54" fmla="*/ 931202 w 1165800"/>
                <a:gd name="connsiteY54" fmla="*/ 724459 h 9900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</a:cxnLst>
              <a:rect l="l" t="t" r="r" b="b"/>
              <a:pathLst>
                <a:path w="1165800" h="990016">
                  <a:moveTo>
                    <a:pt x="1094651" y="192583"/>
                  </a:moveTo>
                  <a:cubicBezTo>
                    <a:pt x="963968" y="-5060"/>
                    <a:pt x="696792" y="-59543"/>
                    <a:pt x="499243" y="71140"/>
                  </a:cubicBezTo>
                  <a:lnTo>
                    <a:pt x="301314" y="202013"/>
                  </a:lnTo>
                  <a:cubicBezTo>
                    <a:pt x="143961" y="306026"/>
                    <a:pt x="74047" y="497955"/>
                    <a:pt x="124815" y="677120"/>
                  </a:cubicBezTo>
                  <a:lnTo>
                    <a:pt x="17088" y="748367"/>
                  </a:lnTo>
                  <a:cubicBezTo>
                    <a:pt x="-438" y="759988"/>
                    <a:pt x="-5296" y="783610"/>
                    <a:pt x="6324" y="801136"/>
                  </a:cubicBezTo>
                  <a:lnTo>
                    <a:pt x="112719" y="962013"/>
                  </a:lnTo>
                  <a:cubicBezTo>
                    <a:pt x="118338" y="970490"/>
                    <a:pt x="127006" y="976300"/>
                    <a:pt x="136912" y="978301"/>
                  </a:cubicBezTo>
                  <a:cubicBezTo>
                    <a:pt x="139389" y="978777"/>
                    <a:pt x="141960" y="979063"/>
                    <a:pt x="144532" y="979063"/>
                  </a:cubicBezTo>
                  <a:cubicBezTo>
                    <a:pt x="151962" y="979063"/>
                    <a:pt x="159296" y="976872"/>
                    <a:pt x="165582" y="972776"/>
                  </a:cubicBezTo>
                  <a:lnTo>
                    <a:pt x="275406" y="900100"/>
                  </a:lnTo>
                  <a:cubicBezTo>
                    <a:pt x="352272" y="959632"/>
                    <a:pt x="445141" y="990016"/>
                    <a:pt x="538581" y="990016"/>
                  </a:cubicBezTo>
                  <a:cubicBezTo>
                    <a:pt x="620782" y="990016"/>
                    <a:pt x="703269" y="966585"/>
                    <a:pt x="775468" y="918865"/>
                  </a:cubicBezTo>
                  <a:lnTo>
                    <a:pt x="973398" y="787991"/>
                  </a:lnTo>
                  <a:cubicBezTo>
                    <a:pt x="1170851" y="657403"/>
                    <a:pt x="1225334" y="390227"/>
                    <a:pt x="1094651" y="192583"/>
                  </a:cubicBezTo>
                  <a:close/>
                  <a:moveTo>
                    <a:pt x="155200" y="888194"/>
                  </a:moveTo>
                  <a:lnTo>
                    <a:pt x="90906" y="790944"/>
                  </a:lnTo>
                  <a:lnTo>
                    <a:pt x="404660" y="583489"/>
                  </a:lnTo>
                  <a:cubicBezTo>
                    <a:pt x="418281" y="574536"/>
                    <a:pt x="432378" y="573583"/>
                    <a:pt x="441807" y="574441"/>
                  </a:cubicBezTo>
                  <a:cubicBezTo>
                    <a:pt x="459810" y="576060"/>
                    <a:pt x="475716" y="585299"/>
                    <a:pt x="485432" y="599968"/>
                  </a:cubicBezTo>
                  <a:cubicBezTo>
                    <a:pt x="494004" y="613017"/>
                    <a:pt x="497052" y="628543"/>
                    <a:pt x="494004" y="643783"/>
                  </a:cubicBezTo>
                  <a:cubicBezTo>
                    <a:pt x="490861" y="659023"/>
                    <a:pt x="482003" y="672167"/>
                    <a:pt x="468954" y="680740"/>
                  </a:cubicBezTo>
                  <a:lnTo>
                    <a:pt x="155200" y="888194"/>
                  </a:lnTo>
                  <a:close/>
                  <a:moveTo>
                    <a:pt x="548964" y="557962"/>
                  </a:moveTo>
                  <a:cubicBezTo>
                    <a:pt x="526389" y="523768"/>
                    <a:pt x="489718" y="502146"/>
                    <a:pt x="448380" y="498526"/>
                  </a:cubicBezTo>
                  <a:cubicBezTo>
                    <a:pt x="440569" y="497860"/>
                    <a:pt x="432854" y="497860"/>
                    <a:pt x="425234" y="498431"/>
                  </a:cubicBezTo>
                  <a:cubicBezTo>
                    <a:pt x="425329" y="498336"/>
                    <a:pt x="425329" y="498241"/>
                    <a:pt x="425424" y="498145"/>
                  </a:cubicBezTo>
                  <a:cubicBezTo>
                    <a:pt x="436093" y="478905"/>
                    <a:pt x="449999" y="463474"/>
                    <a:pt x="466858" y="452330"/>
                  </a:cubicBezTo>
                  <a:lnTo>
                    <a:pt x="664788" y="321457"/>
                  </a:lnTo>
                  <a:cubicBezTo>
                    <a:pt x="724414" y="282023"/>
                    <a:pt x="805091" y="298406"/>
                    <a:pt x="844524" y="358128"/>
                  </a:cubicBezTo>
                  <a:cubicBezTo>
                    <a:pt x="863670" y="387084"/>
                    <a:pt x="870432" y="421755"/>
                    <a:pt x="863479" y="455664"/>
                  </a:cubicBezTo>
                  <a:cubicBezTo>
                    <a:pt x="856526" y="489573"/>
                    <a:pt x="836809" y="518815"/>
                    <a:pt x="807853" y="537960"/>
                  </a:cubicBezTo>
                  <a:lnTo>
                    <a:pt x="609924" y="668833"/>
                  </a:lnTo>
                  <a:cubicBezTo>
                    <a:pt x="594207" y="679216"/>
                    <a:pt x="576777" y="685788"/>
                    <a:pt x="558774" y="688741"/>
                  </a:cubicBezTo>
                  <a:cubicBezTo>
                    <a:pt x="563061" y="679406"/>
                    <a:pt x="566489" y="669500"/>
                    <a:pt x="568585" y="659213"/>
                  </a:cubicBezTo>
                  <a:cubicBezTo>
                    <a:pt x="575729" y="623875"/>
                    <a:pt x="568776" y="587966"/>
                    <a:pt x="548964" y="557962"/>
                  </a:cubicBezTo>
                  <a:close/>
                  <a:moveTo>
                    <a:pt x="931202" y="724459"/>
                  </a:moveTo>
                  <a:lnTo>
                    <a:pt x="733272" y="855333"/>
                  </a:lnTo>
                  <a:cubicBezTo>
                    <a:pt x="613829" y="934295"/>
                    <a:pt x="459905" y="932485"/>
                    <a:pt x="343128" y="855238"/>
                  </a:cubicBezTo>
                  <a:lnTo>
                    <a:pt x="488289" y="759226"/>
                  </a:lnTo>
                  <a:cubicBezTo>
                    <a:pt x="491052" y="760559"/>
                    <a:pt x="494004" y="761702"/>
                    <a:pt x="497147" y="762274"/>
                  </a:cubicBezTo>
                  <a:cubicBezTo>
                    <a:pt x="510959" y="765131"/>
                    <a:pt x="524865" y="766465"/>
                    <a:pt x="538581" y="766465"/>
                  </a:cubicBezTo>
                  <a:cubicBezTo>
                    <a:pt x="578586" y="766465"/>
                    <a:pt x="617734" y="754749"/>
                    <a:pt x="651929" y="732175"/>
                  </a:cubicBezTo>
                  <a:lnTo>
                    <a:pt x="849858" y="601301"/>
                  </a:lnTo>
                  <a:cubicBezTo>
                    <a:pt x="895769" y="570916"/>
                    <a:pt x="927201" y="524530"/>
                    <a:pt x="938155" y="470713"/>
                  </a:cubicBezTo>
                  <a:cubicBezTo>
                    <a:pt x="949109" y="416897"/>
                    <a:pt x="938441" y="361938"/>
                    <a:pt x="908056" y="315932"/>
                  </a:cubicBezTo>
                  <a:cubicBezTo>
                    <a:pt x="845477" y="221254"/>
                    <a:pt x="717461" y="195155"/>
                    <a:pt x="622687" y="257734"/>
                  </a:cubicBezTo>
                  <a:lnTo>
                    <a:pt x="424758" y="388608"/>
                  </a:lnTo>
                  <a:cubicBezTo>
                    <a:pt x="397611" y="406610"/>
                    <a:pt x="375323" y="430994"/>
                    <a:pt x="358749" y="461093"/>
                  </a:cubicBezTo>
                  <a:cubicBezTo>
                    <a:pt x="345510" y="485096"/>
                    <a:pt x="337223" y="511576"/>
                    <a:pt x="334175" y="538627"/>
                  </a:cubicBezTo>
                  <a:lnTo>
                    <a:pt x="192347" y="632448"/>
                  </a:lnTo>
                  <a:cubicBezTo>
                    <a:pt x="162915" y="492145"/>
                    <a:pt x="221018" y="346507"/>
                    <a:pt x="343509" y="265545"/>
                  </a:cubicBezTo>
                  <a:lnTo>
                    <a:pt x="541439" y="134671"/>
                  </a:lnTo>
                  <a:cubicBezTo>
                    <a:pt x="704031" y="27134"/>
                    <a:pt x="923772" y="71997"/>
                    <a:pt x="1031310" y="234589"/>
                  </a:cubicBezTo>
                  <a:cubicBezTo>
                    <a:pt x="1138656" y="397276"/>
                    <a:pt x="1093793" y="617017"/>
                    <a:pt x="931202" y="72445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cs-CZ"/>
            </a:p>
          </p:txBody>
        </p:sp>
        <p:sp>
          <p:nvSpPr>
            <p:cNvPr id="52" name="Volný tvar: obrazec 51">
              <a:extLst>
                <a:ext uri="{FF2B5EF4-FFF2-40B4-BE49-F238E27FC236}">
                  <a16:creationId xmlns:a16="http://schemas.microsoft.com/office/drawing/2014/main" id="{EAE4858F-F161-465C-9F59-A8E9D52B2836}"/>
                </a:ext>
              </a:extLst>
            </p:cNvPr>
            <p:cNvSpPr/>
            <p:nvPr/>
          </p:nvSpPr>
          <p:spPr>
            <a:xfrm>
              <a:off x="4946730" y="-1436316"/>
              <a:ext cx="272941" cy="139298"/>
            </a:xfrm>
            <a:custGeom>
              <a:avLst/>
              <a:gdLst>
                <a:gd name="connsiteX0" fmla="*/ 26523 w 272941"/>
                <a:gd name="connsiteY0" fmla="*/ 74433 h 139298"/>
                <a:gd name="connsiteX1" fmla="*/ 223214 w 272941"/>
                <a:gd name="connsiteY1" fmla="*/ 137489 h 139298"/>
                <a:gd name="connsiteX2" fmla="*/ 234834 w 272941"/>
                <a:gd name="connsiteY2" fmla="*/ 139298 h 139298"/>
                <a:gd name="connsiteX3" fmla="*/ 271125 w 272941"/>
                <a:gd name="connsiteY3" fmla="*/ 112819 h 139298"/>
                <a:gd name="connsiteX4" fmla="*/ 246455 w 272941"/>
                <a:gd name="connsiteY4" fmla="*/ 64908 h 139298"/>
                <a:gd name="connsiteX5" fmla="*/ 49764 w 272941"/>
                <a:gd name="connsiteY5" fmla="*/ 1853 h 139298"/>
                <a:gd name="connsiteX6" fmla="*/ 1853 w 272941"/>
                <a:gd name="connsiteY6" fmla="*/ 26522 h 139298"/>
                <a:gd name="connsiteX7" fmla="*/ 26523 w 272941"/>
                <a:gd name="connsiteY7" fmla="*/ 74433 h 1392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72941" h="139298">
                  <a:moveTo>
                    <a:pt x="26523" y="74433"/>
                  </a:moveTo>
                  <a:lnTo>
                    <a:pt x="223214" y="137489"/>
                  </a:lnTo>
                  <a:cubicBezTo>
                    <a:pt x="227119" y="138727"/>
                    <a:pt x="231024" y="139298"/>
                    <a:pt x="234834" y="139298"/>
                  </a:cubicBezTo>
                  <a:cubicBezTo>
                    <a:pt x="250932" y="139298"/>
                    <a:pt x="265886" y="129011"/>
                    <a:pt x="271125" y="112819"/>
                  </a:cubicBezTo>
                  <a:cubicBezTo>
                    <a:pt x="277506" y="92816"/>
                    <a:pt x="266552" y="71290"/>
                    <a:pt x="246455" y="64908"/>
                  </a:cubicBezTo>
                  <a:lnTo>
                    <a:pt x="49764" y="1853"/>
                  </a:lnTo>
                  <a:cubicBezTo>
                    <a:pt x="29761" y="-4624"/>
                    <a:pt x="8235" y="6425"/>
                    <a:pt x="1853" y="26522"/>
                  </a:cubicBezTo>
                  <a:cubicBezTo>
                    <a:pt x="-4624" y="46525"/>
                    <a:pt x="6425" y="67956"/>
                    <a:pt x="26523" y="7443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cs-CZ"/>
            </a:p>
          </p:txBody>
        </p:sp>
        <p:sp>
          <p:nvSpPr>
            <p:cNvPr id="53" name="Volný tvar: obrazec 52">
              <a:extLst>
                <a:ext uri="{FF2B5EF4-FFF2-40B4-BE49-F238E27FC236}">
                  <a16:creationId xmlns:a16="http://schemas.microsoft.com/office/drawing/2014/main" id="{65A470AF-FB92-4CA5-95F0-2D78DC870AE3}"/>
                </a:ext>
              </a:extLst>
            </p:cNvPr>
            <p:cNvSpPr/>
            <p:nvPr/>
          </p:nvSpPr>
          <p:spPr>
            <a:xfrm>
              <a:off x="5340267" y="-1664351"/>
              <a:ext cx="98171" cy="169784"/>
            </a:xfrm>
            <a:custGeom>
              <a:avLst/>
              <a:gdLst>
                <a:gd name="connsiteX0" fmla="*/ 22940 w 98171"/>
                <a:gd name="connsiteY0" fmla="*/ 140353 h 169784"/>
                <a:gd name="connsiteX1" fmla="*/ 59992 w 98171"/>
                <a:gd name="connsiteY1" fmla="*/ 169785 h 169784"/>
                <a:gd name="connsiteX2" fmla="*/ 68755 w 98171"/>
                <a:gd name="connsiteY2" fmla="*/ 168737 h 169784"/>
                <a:gd name="connsiteX3" fmla="*/ 97139 w 98171"/>
                <a:gd name="connsiteY3" fmla="*/ 122922 h 169784"/>
                <a:gd name="connsiteX4" fmla="*/ 75232 w 98171"/>
                <a:gd name="connsiteY4" fmla="*/ 29386 h 169784"/>
                <a:gd name="connsiteX5" fmla="*/ 29417 w 98171"/>
                <a:gd name="connsiteY5" fmla="*/ 1002 h 169784"/>
                <a:gd name="connsiteX6" fmla="*/ 1032 w 98171"/>
                <a:gd name="connsiteY6" fmla="*/ 46817 h 169784"/>
                <a:gd name="connsiteX7" fmla="*/ 22940 w 98171"/>
                <a:gd name="connsiteY7" fmla="*/ 140353 h 1697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98171" h="169784">
                  <a:moveTo>
                    <a:pt x="22940" y="140353"/>
                  </a:moveTo>
                  <a:cubicBezTo>
                    <a:pt x="27035" y="157879"/>
                    <a:pt x="42752" y="169785"/>
                    <a:pt x="59992" y="169785"/>
                  </a:cubicBezTo>
                  <a:cubicBezTo>
                    <a:pt x="62849" y="169785"/>
                    <a:pt x="65802" y="169499"/>
                    <a:pt x="68755" y="168737"/>
                  </a:cubicBezTo>
                  <a:cubicBezTo>
                    <a:pt x="89234" y="163975"/>
                    <a:pt x="101997" y="143401"/>
                    <a:pt x="97139" y="122922"/>
                  </a:cubicBezTo>
                  <a:lnTo>
                    <a:pt x="75232" y="29386"/>
                  </a:lnTo>
                  <a:cubicBezTo>
                    <a:pt x="70469" y="8908"/>
                    <a:pt x="49895" y="-3761"/>
                    <a:pt x="29417" y="1002"/>
                  </a:cubicBezTo>
                  <a:cubicBezTo>
                    <a:pt x="8938" y="5764"/>
                    <a:pt x="-3826" y="26338"/>
                    <a:pt x="1032" y="46817"/>
                  </a:cubicBezTo>
                  <a:lnTo>
                    <a:pt x="22940" y="140353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cs-CZ"/>
            </a:p>
          </p:txBody>
        </p:sp>
        <p:sp>
          <p:nvSpPr>
            <p:cNvPr id="54" name="Volný tvar: obrazec 53">
              <a:extLst>
                <a:ext uri="{FF2B5EF4-FFF2-40B4-BE49-F238E27FC236}">
                  <a16:creationId xmlns:a16="http://schemas.microsoft.com/office/drawing/2014/main" id="{3C66DAFB-A5BE-496F-B000-1B80BDEBC826}"/>
                </a:ext>
              </a:extLst>
            </p:cNvPr>
            <p:cNvSpPr/>
            <p:nvPr/>
          </p:nvSpPr>
          <p:spPr>
            <a:xfrm>
              <a:off x="5079073" y="-1664304"/>
              <a:ext cx="255466" cy="274608"/>
            </a:xfrm>
            <a:custGeom>
              <a:avLst/>
              <a:gdLst>
                <a:gd name="connsiteX0" fmla="*/ 189074 w 255466"/>
                <a:gd name="connsiteY0" fmla="*/ 262036 h 274608"/>
                <a:gd name="connsiteX1" fmla="*/ 217363 w 255466"/>
                <a:gd name="connsiteY1" fmla="*/ 274609 h 274608"/>
                <a:gd name="connsiteX2" fmla="*/ 242890 w 255466"/>
                <a:gd name="connsiteY2" fmla="*/ 264798 h 274608"/>
                <a:gd name="connsiteX3" fmla="*/ 245653 w 255466"/>
                <a:gd name="connsiteY3" fmla="*/ 210982 h 274608"/>
                <a:gd name="connsiteX4" fmla="*/ 66392 w 255466"/>
                <a:gd name="connsiteY4" fmla="*/ 12576 h 274608"/>
                <a:gd name="connsiteX5" fmla="*/ 12576 w 255466"/>
                <a:gd name="connsiteY5" fmla="*/ 9814 h 274608"/>
                <a:gd name="connsiteX6" fmla="*/ 9814 w 255466"/>
                <a:gd name="connsiteY6" fmla="*/ 63630 h 274608"/>
                <a:gd name="connsiteX7" fmla="*/ 189074 w 255466"/>
                <a:gd name="connsiteY7" fmla="*/ 262036 h 2746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55466" h="274608">
                  <a:moveTo>
                    <a:pt x="189074" y="262036"/>
                  </a:moveTo>
                  <a:cubicBezTo>
                    <a:pt x="196599" y="270322"/>
                    <a:pt x="206981" y="274609"/>
                    <a:pt x="217363" y="274609"/>
                  </a:cubicBezTo>
                  <a:cubicBezTo>
                    <a:pt x="226507" y="274609"/>
                    <a:pt x="235651" y="271370"/>
                    <a:pt x="242890" y="264798"/>
                  </a:cubicBezTo>
                  <a:cubicBezTo>
                    <a:pt x="258512" y="250701"/>
                    <a:pt x="259750" y="226603"/>
                    <a:pt x="245653" y="210982"/>
                  </a:cubicBezTo>
                  <a:lnTo>
                    <a:pt x="66392" y="12576"/>
                  </a:lnTo>
                  <a:cubicBezTo>
                    <a:pt x="52295" y="-3045"/>
                    <a:pt x="28197" y="-4283"/>
                    <a:pt x="12576" y="9814"/>
                  </a:cubicBezTo>
                  <a:cubicBezTo>
                    <a:pt x="-3045" y="23911"/>
                    <a:pt x="-4283" y="48009"/>
                    <a:pt x="9814" y="63630"/>
                  </a:cubicBezTo>
                  <a:lnTo>
                    <a:pt x="189074" y="262036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cs-CZ"/>
            </a:p>
          </p:txBody>
        </p:sp>
      </p:grpSp>
      <p:grpSp>
        <p:nvGrpSpPr>
          <p:cNvPr id="68" name="Skupina 67">
            <a:extLst>
              <a:ext uri="{FF2B5EF4-FFF2-40B4-BE49-F238E27FC236}">
                <a16:creationId xmlns:a16="http://schemas.microsoft.com/office/drawing/2014/main" id="{73F78915-E9CB-41C7-9F4A-E86DBC866BEF}"/>
              </a:ext>
            </a:extLst>
          </p:cNvPr>
          <p:cNvGrpSpPr/>
          <p:nvPr/>
        </p:nvGrpSpPr>
        <p:grpSpPr>
          <a:xfrm>
            <a:off x="8078124" y="3901022"/>
            <a:ext cx="2179867" cy="2154562"/>
            <a:chOff x="9677171" y="-2792200"/>
            <a:chExt cx="2179867" cy="2154562"/>
          </a:xfrm>
          <a:solidFill>
            <a:srgbClr val="C9B9AF">
              <a:alpha val="32000"/>
            </a:srgbClr>
          </a:solidFill>
        </p:grpSpPr>
        <p:sp>
          <p:nvSpPr>
            <p:cNvPr id="56" name="Volný tvar: obrazec 55">
              <a:extLst>
                <a:ext uri="{FF2B5EF4-FFF2-40B4-BE49-F238E27FC236}">
                  <a16:creationId xmlns:a16="http://schemas.microsoft.com/office/drawing/2014/main" id="{368E2FB2-8A41-4E3C-A111-53254FB0874E}"/>
                </a:ext>
              </a:extLst>
            </p:cNvPr>
            <p:cNvSpPr/>
            <p:nvPr/>
          </p:nvSpPr>
          <p:spPr>
            <a:xfrm>
              <a:off x="9677171" y="-2740436"/>
              <a:ext cx="1873120" cy="2102798"/>
            </a:xfrm>
            <a:custGeom>
              <a:avLst/>
              <a:gdLst>
                <a:gd name="connsiteX0" fmla="*/ 1811846 w 1873120"/>
                <a:gd name="connsiteY0" fmla="*/ 256663 h 2102798"/>
                <a:gd name="connsiteX1" fmla="*/ 1712404 w 1873120"/>
                <a:gd name="connsiteY1" fmla="*/ 284762 h 2102798"/>
                <a:gd name="connsiteX2" fmla="*/ 1396079 w 1873120"/>
                <a:gd name="connsiteY2" fmla="*/ 143316 h 2102798"/>
                <a:gd name="connsiteX3" fmla="*/ 1384839 w 1873120"/>
                <a:gd name="connsiteY3" fmla="*/ 135505 h 2102798"/>
                <a:gd name="connsiteX4" fmla="*/ 999934 w 1873120"/>
                <a:gd name="connsiteY4" fmla="*/ 4060 h 2102798"/>
                <a:gd name="connsiteX5" fmla="*/ 741330 w 1873120"/>
                <a:gd name="connsiteY5" fmla="*/ 296573 h 2102798"/>
                <a:gd name="connsiteX6" fmla="*/ 476726 w 1873120"/>
                <a:gd name="connsiteY6" fmla="*/ 595087 h 2102798"/>
                <a:gd name="connsiteX7" fmla="*/ 140589 w 1873120"/>
                <a:gd name="connsiteY7" fmla="*/ 868835 h 2102798"/>
                <a:gd name="connsiteX8" fmla="*/ 0 w 1873120"/>
                <a:gd name="connsiteY8" fmla="*/ 1316986 h 2102798"/>
                <a:gd name="connsiteX9" fmla="*/ 785813 w 1873120"/>
                <a:gd name="connsiteY9" fmla="*/ 2102799 h 2102798"/>
                <a:gd name="connsiteX10" fmla="*/ 1571625 w 1873120"/>
                <a:gd name="connsiteY10" fmla="*/ 1316986 h 2102798"/>
                <a:gd name="connsiteX11" fmla="*/ 1431036 w 1873120"/>
                <a:gd name="connsiteY11" fmla="*/ 868835 h 2102798"/>
                <a:gd name="connsiteX12" fmla="*/ 1094899 w 1873120"/>
                <a:gd name="connsiteY12" fmla="*/ 595087 h 2102798"/>
                <a:gd name="connsiteX13" fmla="*/ 817626 w 1873120"/>
                <a:gd name="connsiteY13" fmla="*/ 295049 h 2102798"/>
                <a:gd name="connsiteX14" fmla="*/ 1011841 w 1873120"/>
                <a:gd name="connsiteY14" fmla="*/ 79403 h 2102798"/>
                <a:gd name="connsiteX15" fmla="*/ 1341405 w 1873120"/>
                <a:gd name="connsiteY15" fmla="*/ 198370 h 2102798"/>
                <a:gd name="connsiteX16" fmla="*/ 1352645 w 1873120"/>
                <a:gd name="connsiteY16" fmla="*/ 206086 h 2102798"/>
                <a:gd name="connsiteX17" fmla="*/ 1711643 w 1873120"/>
                <a:gd name="connsiteY17" fmla="*/ 361057 h 2102798"/>
                <a:gd name="connsiteX18" fmla="*/ 1714500 w 1873120"/>
                <a:gd name="connsiteY18" fmla="*/ 361057 h 2102798"/>
                <a:gd name="connsiteX19" fmla="*/ 1858328 w 1873120"/>
                <a:gd name="connsiteY19" fmla="*/ 317052 h 2102798"/>
                <a:gd name="connsiteX20" fmla="*/ 1865090 w 1873120"/>
                <a:gd name="connsiteY20" fmla="*/ 263617 h 2102798"/>
                <a:gd name="connsiteX21" fmla="*/ 1811846 w 1873120"/>
                <a:gd name="connsiteY21" fmla="*/ 256663 h 2102798"/>
                <a:gd name="connsiteX22" fmla="*/ 1495425 w 1873120"/>
                <a:gd name="connsiteY22" fmla="*/ 1316891 h 2102798"/>
                <a:gd name="connsiteX23" fmla="*/ 785813 w 1873120"/>
                <a:gd name="connsiteY23" fmla="*/ 2026504 h 2102798"/>
                <a:gd name="connsiteX24" fmla="*/ 76200 w 1873120"/>
                <a:gd name="connsiteY24" fmla="*/ 1316891 h 2102798"/>
                <a:gd name="connsiteX25" fmla="*/ 527495 w 1873120"/>
                <a:gd name="connsiteY25" fmla="*/ 656523 h 2102798"/>
                <a:gd name="connsiteX26" fmla="*/ 1045178 w 1873120"/>
                <a:gd name="connsiteY26" fmla="*/ 656904 h 2102798"/>
                <a:gd name="connsiteX27" fmla="*/ 1495425 w 1873120"/>
                <a:gd name="connsiteY27" fmla="*/ 1316891 h 2102798"/>
                <a:gd name="connsiteX28" fmla="*/ 1016794 w 1873120"/>
                <a:gd name="connsiteY28" fmla="*/ 572227 h 2102798"/>
                <a:gd name="connsiteX29" fmla="*/ 554927 w 1873120"/>
                <a:gd name="connsiteY29" fmla="*/ 571274 h 2102798"/>
                <a:gd name="connsiteX30" fmla="*/ 785813 w 1873120"/>
                <a:gd name="connsiteY30" fmla="*/ 369535 h 2102798"/>
                <a:gd name="connsiteX31" fmla="*/ 1016794 w 1873120"/>
                <a:gd name="connsiteY31" fmla="*/ 572227 h 21027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73120" h="2102798">
                  <a:moveTo>
                    <a:pt x="1811846" y="256663"/>
                  </a:moveTo>
                  <a:cubicBezTo>
                    <a:pt x="1781270" y="280285"/>
                    <a:pt x="1740694" y="285048"/>
                    <a:pt x="1712404" y="284762"/>
                  </a:cubicBezTo>
                  <a:cubicBezTo>
                    <a:pt x="1599152" y="283714"/>
                    <a:pt x="1495901" y="212372"/>
                    <a:pt x="1396079" y="143316"/>
                  </a:cubicBezTo>
                  <a:lnTo>
                    <a:pt x="1384839" y="135505"/>
                  </a:lnTo>
                  <a:cubicBezTo>
                    <a:pt x="1266920" y="54162"/>
                    <a:pt x="1138714" y="-18133"/>
                    <a:pt x="999934" y="4060"/>
                  </a:cubicBezTo>
                  <a:cubicBezTo>
                    <a:pt x="858678" y="26635"/>
                    <a:pt x="747427" y="154936"/>
                    <a:pt x="741330" y="296573"/>
                  </a:cubicBezTo>
                  <a:cubicBezTo>
                    <a:pt x="594264" y="317909"/>
                    <a:pt x="480441" y="443068"/>
                    <a:pt x="476726" y="595087"/>
                  </a:cubicBezTo>
                  <a:cubicBezTo>
                    <a:pt x="341186" y="653094"/>
                    <a:pt x="225457" y="747296"/>
                    <a:pt x="140589" y="868835"/>
                  </a:cubicBezTo>
                  <a:cubicBezTo>
                    <a:pt x="48577" y="1000661"/>
                    <a:pt x="0" y="1155633"/>
                    <a:pt x="0" y="1316986"/>
                  </a:cubicBezTo>
                  <a:cubicBezTo>
                    <a:pt x="0" y="1750279"/>
                    <a:pt x="352520" y="2102799"/>
                    <a:pt x="785813" y="2102799"/>
                  </a:cubicBezTo>
                  <a:cubicBezTo>
                    <a:pt x="1219105" y="2102799"/>
                    <a:pt x="1571625" y="1750279"/>
                    <a:pt x="1571625" y="1316986"/>
                  </a:cubicBezTo>
                  <a:cubicBezTo>
                    <a:pt x="1571625" y="1155633"/>
                    <a:pt x="1522952" y="1000661"/>
                    <a:pt x="1431036" y="868835"/>
                  </a:cubicBezTo>
                  <a:cubicBezTo>
                    <a:pt x="1346263" y="747296"/>
                    <a:pt x="1230439" y="653094"/>
                    <a:pt x="1094899" y="595087"/>
                  </a:cubicBezTo>
                  <a:cubicBezTo>
                    <a:pt x="1091184" y="438781"/>
                    <a:pt x="970788" y="310765"/>
                    <a:pt x="817626" y="295049"/>
                  </a:cubicBezTo>
                  <a:cubicBezTo>
                    <a:pt x="824769" y="191703"/>
                    <a:pt x="908971" y="95881"/>
                    <a:pt x="1011841" y="79403"/>
                  </a:cubicBezTo>
                  <a:cubicBezTo>
                    <a:pt x="1124140" y="61496"/>
                    <a:pt x="1236630" y="125980"/>
                    <a:pt x="1341405" y="198370"/>
                  </a:cubicBezTo>
                  <a:lnTo>
                    <a:pt x="1352645" y="206086"/>
                  </a:lnTo>
                  <a:cubicBezTo>
                    <a:pt x="1456849" y="278190"/>
                    <a:pt x="1575054" y="359819"/>
                    <a:pt x="1711643" y="361057"/>
                  </a:cubicBezTo>
                  <a:cubicBezTo>
                    <a:pt x="1712595" y="361057"/>
                    <a:pt x="1713547" y="361057"/>
                    <a:pt x="1714500" y="361057"/>
                  </a:cubicBezTo>
                  <a:cubicBezTo>
                    <a:pt x="1771459" y="361057"/>
                    <a:pt x="1821180" y="345913"/>
                    <a:pt x="1858328" y="317052"/>
                  </a:cubicBezTo>
                  <a:cubicBezTo>
                    <a:pt x="1874997" y="304193"/>
                    <a:pt x="1878044" y="280285"/>
                    <a:pt x="1865090" y="263617"/>
                  </a:cubicBezTo>
                  <a:cubicBezTo>
                    <a:pt x="1852422" y="246853"/>
                    <a:pt x="1828515" y="243805"/>
                    <a:pt x="1811846" y="256663"/>
                  </a:cubicBezTo>
                  <a:close/>
                  <a:moveTo>
                    <a:pt x="1495425" y="1316891"/>
                  </a:moveTo>
                  <a:cubicBezTo>
                    <a:pt x="1495425" y="1708178"/>
                    <a:pt x="1177099" y="2026504"/>
                    <a:pt x="785813" y="2026504"/>
                  </a:cubicBezTo>
                  <a:cubicBezTo>
                    <a:pt x="394525" y="2026504"/>
                    <a:pt x="76200" y="1708178"/>
                    <a:pt x="76200" y="1316891"/>
                  </a:cubicBezTo>
                  <a:cubicBezTo>
                    <a:pt x="76200" y="1022950"/>
                    <a:pt x="253269" y="763965"/>
                    <a:pt x="527495" y="656523"/>
                  </a:cubicBezTo>
                  <a:cubicBezTo>
                    <a:pt x="545592" y="651094"/>
                    <a:pt x="771525" y="586990"/>
                    <a:pt x="1045178" y="656904"/>
                  </a:cubicBezTo>
                  <a:cubicBezTo>
                    <a:pt x="1318736" y="764536"/>
                    <a:pt x="1495425" y="1023331"/>
                    <a:pt x="1495425" y="1316891"/>
                  </a:cubicBezTo>
                  <a:close/>
                  <a:moveTo>
                    <a:pt x="1016794" y="572227"/>
                  </a:moveTo>
                  <a:cubicBezTo>
                    <a:pt x="810863" y="529078"/>
                    <a:pt x="637699" y="553558"/>
                    <a:pt x="554927" y="571274"/>
                  </a:cubicBezTo>
                  <a:cubicBezTo>
                    <a:pt x="570262" y="457546"/>
                    <a:pt x="667893" y="369535"/>
                    <a:pt x="785813" y="369535"/>
                  </a:cubicBezTo>
                  <a:cubicBezTo>
                    <a:pt x="904018" y="369535"/>
                    <a:pt x="1001839" y="458022"/>
                    <a:pt x="1016794" y="572227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cs-CZ"/>
            </a:p>
          </p:txBody>
        </p:sp>
        <p:sp>
          <p:nvSpPr>
            <p:cNvPr id="57" name="Volný tvar: obrazec 56">
              <a:extLst>
                <a:ext uri="{FF2B5EF4-FFF2-40B4-BE49-F238E27FC236}">
                  <a16:creationId xmlns:a16="http://schemas.microsoft.com/office/drawing/2014/main" id="{CC5877B3-0F3C-4B9A-A250-5903801F9D94}"/>
                </a:ext>
              </a:extLst>
            </p:cNvPr>
            <p:cNvSpPr/>
            <p:nvPr/>
          </p:nvSpPr>
          <p:spPr>
            <a:xfrm>
              <a:off x="9956349" y="-1317342"/>
              <a:ext cx="298799" cy="298894"/>
            </a:xfrm>
            <a:custGeom>
              <a:avLst/>
              <a:gdLst>
                <a:gd name="connsiteX0" fmla="*/ 149352 w 298799"/>
                <a:gd name="connsiteY0" fmla="*/ 0 h 298894"/>
                <a:gd name="connsiteX1" fmla="*/ 0 w 298799"/>
                <a:gd name="connsiteY1" fmla="*/ 149447 h 298894"/>
                <a:gd name="connsiteX2" fmla="*/ 149352 w 298799"/>
                <a:gd name="connsiteY2" fmla="*/ 298895 h 298894"/>
                <a:gd name="connsiteX3" fmla="*/ 298799 w 298799"/>
                <a:gd name="connsiteY3" fmla="*/ 149447 h 298894"/>
                <a:gd name="connsiteX4" fmla="*/ 149352 w 298799"/>
                <a:gd name="connsiteY4" fmla="*/ 0 h 298894"/>
                <a:gd name="connsiteX5" fmla="*/ 149352 w 298799"/>
                <a:gd name="connsiteY5" fmla="*/ 222599 h 298894"/>
                <a:gd name="connsiteX6" fmla="*/ 76200 w 298799"/>
                <a:gd name="connsiteY6" fmla="*/ 149352 h 298894"/>
                <a:gd name="connsiteX7" fmla="*/ 149352 w 298799"/>
                <a:gd name="connsiteY7" fmla="*/ 76105 h 298894"/>
                <a:gd name="connsiteX8" fmla="*/ 222599 w 298799"/>
                <a:gd name="connsiteY8" fmla="*/ 149352 h 298894"/>
                <a:gd name="connsiteX9" fmla="*/ 149352 w 298799"/>
                <a:gd name="connsiteY9" fmla="*/ 222599 h 2988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98799" h="298894">
                  <a:moveTo>
                    <a:pt x="149352" y="0"/>
                  </a:moveTo>
                  <a:cubicBezTo>
                    <a:pt x="66960" y="0"/>
                    <a:pt x="0" y="67056"/>
                    <a:pt x="0" y="149447"/>
                  </a:cubicBezTo>
                  <a:cubicBezTo>
                    <a:pt x="0" y="231838"/>
                    <a:pt x="67056" y="298895"/>
                    <a:pt x="149352" y="298895"/>
                  </a:cubicBezTo>
                  <a:cubicBezTo>
                    <a:pt x="231743" y="298895"/>
                    <a:pt x="298799" y="231838"/>
                    <a:pt x="298799" y="149447"/>
                  </a:cubicBezTo>
                  <a:cubicBezTo>
                    <a:pt x="298799" y="67056"/>
                    <a:pt x="231743" y="0"/>
                    <a:pt x="149352" y="0"/>
                  </a:cubicBezTo>
                  <a:close/>
                  <a:moveTo>
                    <a:pt x="149352" y="222599"/>
                  </a:moveTo>
                  <a:cubicBezTo>
                    <a:pt x="108966" y="222599"/>
                    <a:pt x="76200" y="189738"/>
                    <a:pt x="76200" y="149352"/>
                  </a:cubicBezTo>
                  <a:cubicBezTo>
                    <a:pt x="76200" y="108966"/>
                    <a:pt x="109061" y="76105"/>
                    <a:pt x="149352" y="76105"/>
                  </a:cubicBezTo>
                  <a:cubicBezTo>
                    <a:pt x="189738" y="76105"/>
                    <a:pt x="222599" y="108966"/>
                    <a:pt x="222599" y="149352"/>
                  </a:cubicBezTo>
                  <a:cubicBezTo>
                    <a:pt x="222599" y="189738"/>
                    <a:pt x="189738" y="222599"/>
                    <a:pt x="149352" y="22259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cs-CZ"/>
            </a:p>
          </p:txBody>
        </p:sp>
        <p:sp>
          <p:nvSpPr>
            <p:cNvPr id="58" name="Volný tvar: obrazec 57">
              <a:extLst>
                <a:ext uri="{FF2B5EF4-FFF2-40B4-BE49-F238E27FC236}">
                  <a16:creationId xmlns:a16="http://schemas.microsoft.com/office/drawing/2014/main" id="{EF0A8EA4-6AD4-44BA-A3EC-BACE29385BFA}"/>
                </a:ext>
              </a:extLst>
            </p:cNvPr>
            <p:cNvSpPr/>
            <p:nvPr/>
          </p:nvSpPr>
          <p:spPr>
            <a:xfrm>
              <a:off x="11550727" y="-2792200"/>
              <a:ext cx="100846" cy="231750"/>
            </a:xfrm>
            <a:custGeom>
              <a:avLst/>
              <a:gdLst>
                <a:gd name="connsiteX0" fmla="*/ 84879 w 100846"/>
                <a:gd name="connsiteY0" fmla="*/ 25439 h 231750"/>
                <a:gd name="connsiteX1" fmla="*/ 36302 w 100846"/>
                <a:gd name="connsiteY1" fmla="*/ 2198 h 231750"/>
                <a:gd name="connsiteX2" fmla="*/ 13061 w 100846"/>
                <a:gd name="connsiteY2" fmla="*/ 50775 h 231750"/>
                <a:gd name="connsiteX3" fmla="*/ 6013 w 100846"/>
                <a:gd name="connsiteY3" fmla="*/ 173172 h 231750"/>
                <a:gd name="connsiteX4" fmla="*/ 17633 w 100846"/>
                <a:gd name="connsiteY4" fmla="*/ 225750 h 231750"/>
                <a:gd name="connsiteX5" fmla="*/ 38112 w 100846"/>
                <a:gd name="connsiteY5" fmla="*/ 231750 h 231750"/>
                <a:gd name="connsiteX6" fmla="*/ 70211 w 100846"/>
                <a:gd name="connsiteY6" fmla="*/ 214129 h 231750"/>
                <a:gd name="connsiteX7" fmla="*/ 84879 w 100846"/>
                <a:gd name="connsiteY7" fmla="*/ 25439 h 2317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00846" h="231750">
                  <a:moveTo>
                    <a:pt x="84879" y="25439"/>
                  </a:moveTo>
                  <a:cubicBezTo>
                    <a:pt x="77926" y="5627"/>
                    <a:pt x="56115" y="-4851"/>
                    <a:pt x="36302" y="2198"/>
                  </a:cubicBezTo>
                  <a:cubicBezTo>
                    <a:pt x="16490" y="9151"/>
                    <a:pt x="6013" y="30963"/>
                    <a:pt x="13061" y="50775"/>
                  </a:cubicBezTo>
                  <a:cubicBezTo>
                    <a:pt x="30587" y="100401"/>
                    <a:pt x="28396" y="138215"/>
                    <a:pt x="6013" y="173172"/>
                  </a:cubicBezTo>
                  <a:cubicBezTo>
                    <a:pt x="-5322" y="190888"/>
                    <a:pt x="-179" y="214415"/>
                    <a:pt x="17633" y="225750"/>
                  </a:cubicBezTo>
                  <a:cubicBezTo>
                    <a:pt x="24015" y="229845"/>
                    <a:pt x="31064" y="231750"/>
                    <a:pt x="38112" y="231750"/>
                  </a:cubicBezTo>
                  <a:cubicBezTo>
                    <a:pt x="50685" y="231750"/>
                    <a:pt x="62972" y="225559"/>
                    <a:pt x="70211" y="214129"/>
                  </a:cubicBezTo>
                  <a:cubicBezTo>
                    <a:pt x="105453" y="159075"/>
                    <a:pt x="110216" y="97353"/>
                    <a:pt x="84879" y="2543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cs-CZ"/>
            </a:p>
          </p:txBody>
        </p:sp>
        <p:sp>
          <p:nvSpPr>
            <p:cNvPr id="59" name="Volný tvar: obrazec 58">
              <a:extLst>
                <a:ext uri="{FF2B5EF4-FFF2-40B4-BE49-F238E27FC236}">
                  <a16:creationId xmlns:a16="http://schemas.microsoft.com/office/drawing/2014/main" id="{2220428F-E0FE-4480-9108-C57F36670C61}"/>
                </a:ext>
              </a:extLst>
            </p:cNvPr>
            <p:cNvSpPr/>
            <p:nvPr/>
          </p:nvSpPr>
          <p:spPr>
            <a:xfrm>
              <a:off x="11626019" y="-2558620"/>
              <a:ext cx="231019" cy="106184"/>
            </a:xfrm>
            <a:custGeom>
              <a:avLst/>
              <a:gdLst>
                <a:gd name="connsiteX0" fmla="*/ 212089 w 231019"/>
                <a:gd name="connsiteY0" fmla="*/ 35223 h 106184"/>
                <a:gd name="connsiteX1" fmla="*/ 23970 w 231019"/>
                <a:gd name="connsiteY1" fmla="*/ 14078 h 106184"/>
                <a:gd name="connsiteX2" fmla="*/ 2729 w 231019"/>
                <a:gd name="connsiteY2" fmla="*/ 63608 h 106184"/>
                <a:gd name="connsiteX3" fmla="*/ 52260 w 231019"/>
                <a:gd name="connsiteY3" fmla="*/ 84848 h 106184"/>
                <a:gd name="connsiteX4" fmla="*/ 173799 w 231019"/>
                <a:gd name="connsiteY4" fmla="*/ 100946 h 106184"/>
                <a:gd name="connsiteX5" fmla="*/ 192943 w 231019"/>
                <a:gd name="connsiteY5" fmla="*/ 106184 h 106184"/>
                <a:gd name="connsiteX6" fmla="*/ 225901 w 231019"/>
                <a:gd name="connsiteY6" fmla="*/ 87325 h 106184"/>
                <a:gd name="connsiteX7" fmla="*/ 212089 w 231019"/>
                <a:gd name="connsiteY7" fmla="*/ 35223 h 1061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31019" h="106184">
                  <a:moveTo>
                    <a:pt x="212089" y="35223"/>
                  </a:moveTo>
                  <a:cubicBezTo>
                    <a:pt x="146272" y="-3163"/>
                    <a:pt x="84740" y="-10116"/>
                    <a:pt x="23970" y="14078"/>
                  </a:cubicBezTo>
                  <a:cubicBezTo>
                    <a:pt x="4444" y="21888"/>
                    <a:pt x="-5081" y="43986"/>
                    <a:pt x="2729" y="63608"/>
                  </a:cubicBezTo>
                  <a:cubicBezTo>
                    <a:pt x="10541" y="83134"/>
                    <a:pt x="32638" y="92659"/>
                    <a:pt x="52260" y="84848"/>
                  </a:cubicBezTo>
                  <a:cubicBezTo>
                    <a:pt x="90836" y="69513"/>
                    <a:pt x="128269" y="74466"/>
                    <a:pt x="173799" y="100946"/>
                  </a:cubicBezTo>
                  <a:cubicBezTo>
                    <a:pt x="179800" y="104470"/>
                    <a:pt x="186467" y="106184"/>
                    <a:pt x="192943" y="106184"/>
                  </a:cubicBezTo>
                  <a:cubicBezTo>
                    <a:pt x="206088" y="106184"/>
                    <a:pt x="218757" y="99422"/>
                    <a:pt x="225901" y="87325"/>
                  </a:cubicBezTo>
                  <a:cubicBezTo>
                    <a:pt x="236378" y="69227"/>
                    <a:pt x="230282" y="45891"/>
                    <a:pt x="212089" y="3522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cs-CZ"/>
            </a:p>
          </p:txBody>
        </p:sp>
        <p:sp>
          <p:nvSpPr>
            <p:cNvPr id="60" name="Volný tvar: obrazec 59">
              <a:extLst>
                <a:ext uri="{FF2B5EF4-FFF2-40B4-BE49-F238E27FC236}">
                  <a16:creationId xmlns:a16="http://schemas.microsoft.com/office/drawing/2014/main" id="{49443A25-828C-470F-80E1-CB10D708624F}"/>
                </a:ext>
              </a:extLst>
            </p:cNvPr>
            <p:cNvSpPr/>
            <p:nvPr/>
          </p:nvSpPr>
          <p:spPr>
            <a:xfrm>
              <a:off x="11703411" y="-2746962"/>
              <a:ext cx="149188" cy="136982"/>
            </a:xfrm>
            <a:custGeom>
              <a:avLst/>
              <a:gdLst>
                <a:gd name="connsiteX0" fmla="*/ 38114 w 149188"/>
                <a:gd name="connsiteY0" fmla="*/ 136983 h 136982"/>
                <a:gd name="connsiteX1" fmla="*/ 62498 w 149188"/>
                <a:gd name="connsiteY1" fmla="*/ 128125 h 136982"/>
                <a:gd name="connsiteX2" fmla="*/ 135459 w 149188"/>
                <a:gd name="connsiteY2" fmla="*/ 67355 h 136982"/>
                <a:gd name="connsiteX3" fmla="*/ 140317 w 149188"/>
                <a:gd name="connsiteY3" fmla="*/ 13729 h 136982"/>
                <a:gd name="connsiteX4" fmla="*/ 86691 w 149188"/>
                <a:gd name="connsiteY4" fmla="*/ 8872 h 136982"/>
                <a:gd name="connsiteX5" fmla="*/ 13730 w 149188"/>
                <a:gd name="connsiteY5" fmla="*/ 69641 h 136982"/>
                <a:gd name="connsiteX6" fmla="*/ 8872 w 149188"/>
                <a:gd name="connsiteY6" fmla="*/ 123267 h 136982"/>
                <a:gd name="connsiteX7" fmla="*/ 38114 w 149188"/>
                <a:gd name="connsiteY7" fmla="*/ 136983 h 1369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49188" h="136982">
                  <a:moveTo>
                    <a:pt x="38114" y="136983"/>
                  </a:moveTo>
                  <a:cubicBezTo>
                    <a:pt x="46686" y="136983"/>
                    <a:pt x="55354" y="134126"/>
                    <a:pt x="62498" y="128125"/>
                  </a:cubicBezTo>
                  <a:lnTo>
                    <a:pt x="135459" y="67355"/>
                  </a:lnTo>
                  <a:cubicBezTo>
                    <a:pt x="151651" y="53925"/>
                    <a:pt x="153842" y="29827"/>
                    <a:pt x="140317" y="13729"/>
                  </a:cubicBezTo>
                  <a:cubicBezTo>
                    <a:pt x="126791" y="-2463"/>
                    <a:pt x="102788" y="-4654"/>
                    <a:pt x="86691" y="8872"/>
                  </a:cubicBezTo>
                  <a:lnTo>
                    <a:pt x="13730" y="69641"/>
                  </a:lnTo>
                  <a:cubicBezTo>
                    <a:pt x="-2462" y="83072"/>
                    <a:pt x="-4654" y="107170"/>
                    <a:pt x="8872" y="123267"/>
                  </a:cubicBezTo>
                  <a:cubicBezTo>
                    <a:pt x="16302" y="132316"/>
                    <a:pt x="27160" y="136983"/>
                    <a:pt x="38114" y="13698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cs-CZ"/>
            </a:p>
          </p:txBody>
        </p:sp>
      </p:grpSp>
      <p:grpSp>
        <p:nvGrpSpPr>
          <p:cNvPr id="67" name="Skupina 66">
            <a:extLst>
              <a:ext uri="{FF2B5EF4-FFF2-40B4-BE49-F238E27FC236}">
                <a16:creationId xmlns:a16="http://schemas.microsoft.com/office/drawing/2014/main" id="{CF95B10D-E598-49D2-B968-8891E4434EB7}"/>
              </a:ext>
            </a:extLst>
          </p:cNvPr>
          <p:cNvGrpSpPr/>
          <p:nvPr/>
        </p:nvGrpSpPr>
        <p:grpSpPr>
          <a:xfrm>
            <a:off x="2576627" y="4066649"/>
            <a:ext cx="1173194" cy="1957863"/>
            <a:chOff x="7502995" y="-2595597"/>
            <a:chExt cx="1173194" cy="1957863"/>
          </a:xfrm>
          <a:solidFill>
            <a:srgbClr val="C9B9AF">
              <a:alpha val="32000"/>
            </a:srgbClr>
          </a:solidFill>
        </p:grpSpPr>
        <p:sp>
          <p:nvSpPr>
            <p:cNvPr id="61" name="Volný tvar: obrazec 60">
              <a:extLst>
                <a:ext uri="{FF2B5EF4-FFF2-40B4-BE49-F238E27FC236}">
                  <a16:creationId xmlns:a16="http://schemas.microsoft.com/office/drawing/2014/main" id="{E21E40CC-51E8-483C-AF22-212FAA5E22AE}"/>
                </a:ext>
              </a:extLst>
            </p:cNvPr>
            <p:cNvSpPr/>
            <p:nvPr/>
          </p:nvSpPr>
          <p:spPr>
            <a:xfrm>
              <a:off x="7502995" y="-2595597"/>
              <a:ext cx="1173194" cy="1581245"/>
            </a:xfrm>
            <a:custGeom>
              <a:avLst/>
              <a:gdLst>
                <a:gd name="connsiteX0" fmla="*/ 585978 w 1173194"/>
                <a:gd name="connsiteY0" fmla="*/ 0 h 1581245"/>
                <a:gd name="connsiteX1" fmla="*/ 0 w 1173194"/>
                <a:gd name="connsiteY1" fmla="*/ 585978 h 1581245"/>
                <a:gd name="connsiteX2" fmla="*/ 126111 w 1173194"/>
                <a:gd name="connsiteY2" fmla="*/ 927068 h 1581245"/>
                <a:gd name="connsiteX3" fmla="*/ 267843 w 1173194"/>
                <a:gd name="connsiteY3" fmla="*/ 1250823 h 1581245"/>
                <a:gd name="connsiteX4" fmla="*/ 267843 w 1173194"/>
                <a:gd name="connsiteY4" fmla="*/ 1250823 h 1581245"/>
                <a:gd name="connsiteX5" fmla="*/ 294418 w 1173194"/>
                <a:gd name="connsiteY5" fmla="*/ 1481423 h 1581245"/>
                <a:gd name="connsiteX6" fmla="*/ 375666 w 1173194"/>
                <a:gd name="connsiteY6" fmla="*/ 1581245 h 1581245"/>
                <a:gd name="connsiteX7" fmla="*/ 797433 w 1173194"/>
                <a:gd name="connsiteY7" fmla="*/ 1581245 h 1581245"/>
                <a:gd name="connsiteX8" fmla="*/ 878777 w 1173194"/>
                <a:gd name="connsiteY8" fmla="*/ 1479518 h 1581245"/>
                <a:gd name="connsiteX9" fmla="*/ 1045845 w 1173194"/>
                <a:gd name="connsiteY9" fmla="*/ 942975 h 1581245"/>
                <a:gd name="connsiteX10" fmla="*/ 1173194 w 1173194"/>
                <a:gd name="connsiteY10" fmla="*/ 585978 h 1581245"/>
                <a:gd name="connsiteX11" fmla="*/ 585978 w 1173194"/>
                <a:gd name="connsiteY11" fmla="*/ 0 h 1581245"/>
                <a:gd name="connsiteX12" fmla="*/ 980408 w 1173194"/>
                <a:gd name="connsiteY12" fmla="*/ 903827 h 1581245"/>
                <a:gd name="connsiteX13" fmla="*/ 802481 w 1173194"/>
                <a:gd name="connsiteY13" fmla="*/ 1479518 h 1581245"/>
                <a:gd name="connsiteX14" fmla="*/ 796194 w 1173194"/>
                <a:gd name="connsiteY14" fmla="*/ 1505045 h 1581245"/>
                <a:gd name="connsiteX15" fmla="*/ 376809 w 1173194"/>
                <a:gd name="connsiteY15" fmla="*/ 1505045 h 1581245"/>
                <a:gd name="connsiteX16" fmla="*/ 370522 w 1173194"/>
                <a:gd name="connsiteY16" fmla="*/ 1479518 h 1581245"/>
                <a:gd name="connsiteX17" fmla="*/ 370332 w 1173194"/>
                <a:gd name="connsiteY17" fmla="*/ 1475994 h 1581245"/>
                <a:gd name="connsiteX18" fmla="*/ 342709 w 1173194"/>
                <a:gd name="connsiteY18" fmla="*/ 1237298 h 1581245"/>
                <a:gd name="connsiteX19" fmla="*/ 342709 w 1173194"/>
                <a:gd name="connsiteY19" fmla="*/ 1237298 h 1581245"/>
                <a:gd name="connsiteX20" fmla="*/ 190595 w 1173194"/>
                <a:gd name="connsiteY20" fmla="*/ 886778 h 1581245"/>
                <a:gd name="connsiteX21" fmla="*/ 76009 w 1173194"/>
                <a:gd name="connsiteY21" fmla="*/ 586073 h 1581245"/>
                <a:gd name="connsiteX22" fmla="*/ 585788 w 1173194"/>
                <a:gd name="connsiteY22" fmla="*/ 76295 h 1581245"/>
                <a:gd name="connsiteX23" fmla="*/ 1096803 w 1173194"/>
                <a:gd name="connsiteY23" fmla="*/ 586073 h 1581245"/>
                <a:gd name="connsiteX24" fmla="*/ 980408 w 1173194"/>
                <a:gd name="connsiteY24" fmla="*/ 903827 h 15812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1173194" h="1581245">
                  <a:moveTo>
                    <a:pt x="585978" y="0"/>
                  </a:moveTo>
                  <a:cubicBezTo>
                    <a:pt x="262890" y="0"/>
                    <a:pt x="0" y="262890"/>
                    <a:pt x="0" y="585978"/>
                  </a:cubicBezTo>
                  <a:cubicBezTo>
                    <a:pt x="0" y="724948"/>
                    <a:pt x="61246" y="823151"/>
                    <a:pt x="126111" y="927068"/>
                  </a:cubicBezTo>
                  <a:cubicBezTo>
                    <a:pt x="183642" y="1019366"/>
                    <a:pt x="243173" y="1114806"/>
                    <a:pt x="267843" y="1250823"/>
                  </a:cubicBezTo>
                  <a:cubicBezTo>
                    <a:pt x="267843" y="1250823"/>
                    <a:pt x="267843" y="1250823"/>
                    <a:pt x="267843" y="1250823"/>
                  </a:cubicBezTo>
                  <a:cubicBezTo>
                    <a:pt x="277463" y="1303973"/>
                    <a:pt x="292703" y="1463421"/>
                    <a:pt x="294418" y="1481423"/>
                  </a:cubicBezTo>
                  <a:cubicBezTo>
                    <a:pt x="295180" y="1539431"/>
                    <a:pt x="329089" y="1581245"/>
                    <a:pt x="375666" y="1581245"/>
                  </a:cubicBezTo>
                  <a:lnTo>
                    <a:pt x="797433" y="1581245"/>
                  </a:lnTo>
                  <a:cubicBezTo>
                    <a:pt x="844582" y="1581245"/>
                    <a:pt x="878777" y="1538478"/>
                    <a:pt x="878777" y="1479518"/>
                  </a:cubicBezTo>
                  <a:cubicBezTo>
                    <a:pt x="878777" y="1221391"/>
                    <a:pt x="967550" y="1073468"/>
                    <a:pt x="1045845" y="942975"/>
                  </a:cubicBezTo>
                  <a:cubicBezTo>
                    <a:pt x="1111377" y="833914"/>
                    <a:pt x="1173194" y="730853"/>
                    <a:pt x="1173194" y="585978"/>
                  </a:cubicBezTo>
                  <a:cubicBezTo>
                    <a:pt x="1173099" y="262890"/>
                    <a:pt x="909733" y="0"/>
                    <a:pt x="585978" y="0"/>
                  </a:cubicBezTo>
                  <a:close/>
                  <a:moveTo>
                    <a:pt x="980408" y="903827"/>
                  </a:moveTo>
                  <a:cubicBezTo>
                    <a:pt x="896969" y="1042797"/>
                    <a:pt x="802481" y="1200245"/>
                    <a:pt x="802481" y="1479518"/>
                  </a:cubicBezTo>
                  <a:cubicBezTo>
                    <a:pt x="802481" y="1491901"/>
                    <a:pt x="798766" y="1501807"/>
                    <a:pt x="796194" y="1505045"/>
                  </a:cubicBezTo>
                  <a:lnTo>
                    <a:pt x="376809" y="1505045"/>
                  </a:lnTo>
                  <a:cubicBezTo>
                    <a:pt x="374237" y="1501807"/>
                    <a:pt x="370522" y="1491901"/>
                    <a:pt x="370522" y="1479518"/>
                  </a:cubicBezTo>
                  <a:cubicBezTo>
                    <a:pt x="370522" y="1478280"/>
                    <a:pt x="370427" y="1477137"/>
                    <a:pt x="370332" y="1475994"/>
                  </a:cubicBezTo>
                  <a:cubicBezTo>
                    <a:pt x="369665" y="1468660"/>
                    <a:pt x="353377" y="1296543"/>
                    <a:pt x="342709" y="1237298"/>
                  </a:cubicBezTo>
                  <a:lnTo>
                    <a:pt x="342709" y="1237298"/>
                  </a:lnTo>
                  <a:cubicBezTo>
                    <a:pt x="315468" y="1086803"/>
                    <a:pt x="249174" y="980504"/>
                    <a:pt x="190595" y="886778"/>
                  </a:cubicBezTo>
                  <a:cubicBezTo>
                    <a:pt x="129159" y="788289"/>
                    <a:pt x="76009" y="703136"/>
                    <a:pt x="76009" y="586073"/>
                  </a:cubicBezTo>
                  <a:cubicBezTo>
                    <a:pt x="76009" y="304991"/>
                    <a:pt x="304705" y="76295"/>
                    <a:pt x="585788" y="76295"/>
                  </a:cubicBezTo>
                  <a:cubicBezTo>
                    <a:pt x="867537" y="76295"/>
                    <a:pt x="1096803" y="304991"/>
                    <a:pt x="1096803" y="586073"/>
                  </a:cubicBezTo>
                  <a:cubicBezTo>
                    <a:pt x="1096899" y="709803"/>
                    <a:pt x="1042988" y="799719"/>
                    <a:pt x="980408" y="903827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cs-CZ"/>
            </a:p>
          </p:txBody>
        </p:sp>
        <p:sp>
          <p:nvSpPr>
            <p:cNvPr id="62" name="Volný tvar: obrazec 61">
              <a:extLst>
                <a:ext uri="{FF2B5EF4-FFF2-40B4-BE49-F238E27FC236}">
                  <a16:creationId xmlns:a16="http://schemas.microsoft.com/office/drawing/2014/main" id="{3B49FA01-4FF2-4F62-9A0C-B78C4FD63522}"/>
                </a:ext>
              </a:extLst>
            </p:cNvPr>
            <p:cNvSpPr/>
            <p:nvPr/>
          </p:nvSpPr>
          <p:spPr>
            <a:xfrm>
              <a:off x="7678921" y="-2343590"/>
              <a:ext cx="223005" cy="372166"/>
            </a:xfrm>
            <a:custGeom>
              <a:avLst/>
              <a:gdLst>
                <a:gd name="connsiteX0" fmla="*/ 161830 w 223005"/>
                <a:gd name="connsiteY0" fmla="*/ 7835 h 372166"/>
                <a:gd name="connsiteX1" fmla="*/ 12192 w 223005"/>
                <a:gd name="connsiteY1" fmla="*/ 234626 h 372166"/>
                <a:gd name="connsiteX2" fmla="*/ 0 w 223005"/>
                <a:gd name="connsiteY2" fmla="*/ 334067 h 372166"/>
                <a:gd name="connsiteX3" fmla="*/ 38100 w 223005"/>
                <a:gd name="connsiteY3" fmla="*/ 372167 h 372166"/>
                <a:gd name="connsiteX4" fmla="*/ 76200 w 223005"/>
                <a:gd name="connsiteY4" fmla="*/ 334067 h 372166"/>
                <a:gd name="connsiteX5" fmla="*/ 86106 w 223005"/>
                <a:gd name="connsiteY5" fmla="*/ 253104 h 372166"/>
                <a:gd name="connsiteX6" fmla="*/ 208026 w 223005"/>
                <a:gd name="connsiteY6" fmla="*/ 68414 h 372166"/>
                <a:gd name="connsiteX7" fmla="*/ 215170 w 223005"/>
                <a:gd name="connsiteY7" fmla="*/ 14979 h 372166"/>
                <a:gd name="connsiteX8" fmla="*/ 161830 w 223005"/>
                <a:gd name="connsiteY8" fmla="*/ 7835 h 3721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23005" h="372166">
                  <a:moveTo>
                    <a:pt x="161830" y="7835"/>
                  </a:moveTo>
                  <a:cubicBezTo>
                    <a:pt x="87725" y="64319"/>
                    <a:pt x="34671" y="144900"/>
                    <a:pt x="12192" y="234626"/>
                  </a:cubicBezTo>
                  <a:cubicBezTo>
                    <a:pt x="4096" y="267011"/>
                    <a:pt x="0" y="300443"/>
                    <a:pt x="0" y="334067"/>
                  </a:cubicBezTo>
                  <a:cubicBezTo>
                    <a:pt x="0" y="355117"/>
                    <a:pt x="17050" y="372167"/>
                    <a:pt x="38100" y="372167"/>
                  </a:cubicBezTo>
                  <a:cubicBezTo>
                    <a:pt x="59150" y="372167"/>
                    <a:pt x="76200" y="355117"/>
                    <a:pt x="76200" y="334067"/>
                  </a:cubicBezTo>
                  <a:cubicBezTo>
                    <a:pt x="76200" y="306730"/>
                    <a:pt x="79534" y="279488"/>
                    <a:pt x="86106" y="253104"/>
                  </a:cubicBezTo>
                  <a:cubicBezTo>
                    <a:pt x="104394" y="180047"/>
                    <a:pt x="147638" y="114515"/>
                    <a:pt x="208026" y="68414"/>
                  </a:cubicBezTo>
                  <a:cubicBezTo>
                    <a:pt x="224790" y="55651"/>
                    <a:pt x="227933" y="31743"/>
                    <a:pt x="215170" y="14979"/>
                  </a:cubicBezTo>
                  <a:cubicBezTo>
                    <a:pt x="202406" y="-1785"/>
                    <a:pt x="178594" y="-4928"/>
                    <a:pt x="161830" y="783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cs-CZ"/>
            </a:p>
          </p:txBody>
        </p:sp>
        <p:sp>
          <p:nvSpPr>
            <p:cNvPr id="63" name="Volný tvar: obrazec 62">
              <a:extLst>
                <a:ext uri="{FF2B5EF4-FFF2-40B4-BE49-F238E27FC236}">
                  <a16:creationId xmlns:a16="http://schemas.microsoft.com/office/drawing/2014/main" id="{E9C2802E-F6FD-48B1-BF62-07E2D6A5C1D1}"/>
                </a:ext>
              </a:extLst>
            </p:cNvPr>
            <p:cNvSpPr/>
            <p:nvPr/>
          </p:nvSpPr>
          <p:spPr>
            <a:xfrm>
              <a:off x="7880517" y="-993064"/>
              <a:ext cx="418720" cy="121396"/>
            </a:xfrm>
            <a:custGeom>
              <a:avLst/>
              <a:gdLst>
                <a:gd name="connsiteX0" fmla="*/ 375619 w 418720"/>
                <a:gd name="connsiteY0" fmla="*/ 334 h 121396"/>
                <a:gd name="connsiteX1" fmla="*/ 33100 w 418720"/>
                <a:gd name="connsiteY1" fmla="*/ 45483 h 121396"/>
                <a:gd name="connsiteX2" fmla="*/ 334 w 418720"/>
                <a:gd name="connsiteY2" fmla="*/ 88250 h 121396"/>
                <a:gd name="connsiteX3" fmla="*/ 38053 w 418720"/>
                <a:gd name="connsiteY3" fmla="*/ 121397 h 121396"/>
                <a:gd name="connsiteX4" fmla="*/ 43101 w 418720"/>
                <a:gd name="connsiteY4" fmla="*/ 121111 h 121396"/>
                <a:gd name="connsiteX5" fmla="*/ 385620 w 418720"/>
                <a:gd name="connsiteY5" fmla="*/ 75963 h 121396"/>
                <a:gd name="connsiteX6" fmla="*/ 418386 w 418720"/>
                <a:gd name="connsiteY6" fmla="*/ 33195 h 121396"/>
                <a:gd name="connsiteX7" fmla="*/ 375619 w 418720"/>
                <a:gd name="connsiteY7" fmla="*/ 334 h 1213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18720" h="121396">
                  <a:moveTo>
                    <a:pt x="375619" y="334"/>
                  </a:moveTo>
                  <a:lnTo>
                    <a:pt x="33100" y="45483"/>
                  </a:lnTo>
                  <a:cubicBezTo>
                    <a:pt x="12240" y="48245"/>
                    <a:pt x="-2428" y="67390"/>
                    <a:pt x="334" y="88250"/>
                  </a:cubicBezTo>
                  <a:cubicBezTo>
                    <a:pt x="2906" y="107395"/>
                    <a:pt x="19193" y="121397"/>
                    <a:pt x="38053" y="121397"/>
                  </a:cubicBezTo>
                  <a:cubicBezTo>
                    <a:pt x="39672" y="121397"/>
                    <a:pt x="41387" y="121302"/>
                    <a:pt x="43101" y="121111"/>
                  </a:cubicBezTo>
                  <a:lnTo>
                    <a:pt x="385620" y="75963"/>
                  </a:lnTo>
                  <a:cubicBezTo>
                    <a:pt x="406480" y="73200"/>
                    <a:pt x="421149" y="54055"/>
                    <a:pt x="418386" y="33195"/>
                  </a:cubicBezTo>
                  <a:cubicBezTo>
                    <a:pt x="415624" y="12240"/>
                    <a:pt x="396574" y="-2428"/>
                    <a:pt x="375619" y="33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cs-CZ"/>
            </a:p>
          </p:txBody>
        </p:sp>
        <p:sp>
          <p:nvSpPr>
            <p:cNvPr id="64" name="Volný tvar: obrazec 63">
              <a:extLst>
                <a:ext uri="{FF2B5EF4-FFF2-40B4-BE49-F238E27FC236}">
                  <a16:creationId xmlns:a16="http://schemas.microsoft.com/office/drawing/2014/main" id="{C88B7EC9-C1C4-40AF-B391-BD7EB250AD27}"/>
                </a:ext>
              </a:extLst>
            </p:cNvPr>
            <p:cNvSpPr/>
            <p:nvPr/>
          </p:nvSpPr>
          <p:spPr>
            <a:xfrm>
              <a:off x="7880517" y="-870477"/>
              <a:ext cx="418720" cy="121492"/>
            </a:xfrm>
            <a:custGeom>
              <a:avLst/>
              <a:gdLst>
                <a:gd name="connsiteX0" fmla="*/ 375619 w 418720"/>
                <a:gd name="connsiteY0" fmla="*/ 334 h 121492"/>
                <a:gd name="connsiteX1" fmla="*/ 33100 w 418720"/>
                <a:gd name="connsiteY1" fmla="*/ 45578 h 121492"/>
                <a:gd name="connsiteX2" fmla="*/ 334 w 418720"/>
                <a:gd name="connsiteY2" fmla="*/ 88345 h 121492"/>
                <a:gd name="connsiteX3" fmla="*/ 38053 w 418720"/>
                <a:gd name="connsiteY3" fmla="*/ 121492 h 121492"/>
                <a:gd name="connsiteX4" fmla="*/ 43101 w 418720"/>
                <a:gd name="connsiteY4" fmla="*/ 121111 h 121492"/>
                <a:gd name="connsiteX5" fmla="*/ 385620 w 418720"/>
                <a:gd name="connsiteY5" fmla="*/ 75867 h 121492"/>
                <a:gd name="connsiteX6" fmla="*/ 418386 w 418720"/>
                <a:gd name="connsiteY6" fmla="*/ 33100 h 121492"/>
                <a:gd name="connsiteX7" fmla="*/ 375619 w 418720"/>
                <a:gd name="connsiteY7" fmla="*/ 334 h 1214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18720" h="121492">
                  <a:moveTo>
                    <a:pt x="375619" y="334"/>
                  </a:moveTo>
                  <a:lnTo>
                    <a:pt x="33100" y="45578"/>
                  </a:lnTo>
                  <a:cubicBezTo>
                    <a:pt x="12240" y="48340"/>
                    <a:pt x="-2428" y="67485"/>
                    <a:pt x="334" y="88345"/>
                  </a:cubicBezTo>
                  <a:cubicBezTo>
                    <a:pt x="2906" y="107490"/>
                    <a:pt x="19193" y="121492"/>
                    <a:pt x="38053" y="121492"/>
                  </a:cubicBezTo>
                  <a:cubicBezTo>
                    <a:pt x="39672" y="121492"/>
                    <a:pt x="41387" y="121397"/>
                    <a:pt x="43101" y="121111"/>
                  </a:cubicBezTo>
                  <a:lnTo>
                    <a:pt x="385620" y="75867"/>
                  </a:lnTo>
                  <a:cubicBezTo>
                    <a:pt x="406480" y="73105"/>
                    <a:pt x="421149" y="53960"/>
                    <a:pt x="418386" y="33100"/>
                  </a:cubicBezTo>
                  <a:cubicBezTo>
                    <a:pt x="415624" y="12240"/>
                    <a:pt x="396574" y="-2428"/>
                    <a:pt x="375619" y="33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cs-CZ"/>
            </a:p>
          </p:txBody>
        </p:sp>
        <p:sp>
          <p:nvSpPr>
            <p:cNvPr id="65" name="Volný tvar: obrazec 64">
              <a:extLst>
                <a:ext uri="{FF2B5EF4-FFF2-40B4-BE49-F238E27FC236}">
                  <a16:creationId xmlns:a16="http://schemas.microsoft.com/office/drawing/2014/main" id="{7900E8C2-CD45-4B39-BBFC-85381641D4ED}"/>
                </a:ext>
              </a:extLst>
            </p:cNvPr>
            <p:cNvSpPr/>
            <p:nvPr/>
          </p:nvSpPr>
          <p:spPr>
            <a:xfrm>
              <a:off x="7971100" y="-736554"/>
              <a:ext cx="247175" cy="98820"/>
            </a:xfrm>
            <a:custGeom>
              <a:avLst/>
              <a:gdLst>
                <a:gd name="connsiteX0" fmla="*/ 204074 w 247175"/>
                <a:gd name="connsiteY0" fmla="*/ 332 h 98820"/>
                <a:gd name="connsiteX1" fmla="*/ 33100 w 247175"/>
                <a:gd name="connsiteY1" fmla="*/ 22907 h 98820"/>
                <a:gd name="connsiteX2" fmla="*/ 334 w 247175"/>
                <a:gd name="connsiteY2" fmla="*/ 65674 h 98820"/>
                <a:gd name="connsiteX3" fmla="*/ 38053 w 247175"/>
                <a:gd name="connsiteY3" fmla="*/ 98821 h 98820"/>
                <a:gd name="connsiteX4" fmla="*/ 43101 w 247175"/>
                <a:gd name="connsiteY4" fmla="*/ 98440 h 98820"/>
                <a:gd name="connsiteX5" fmla="*/ 214075 w 247175"/>
                <a:gd name="connsiteY5" fmla="*/ 75866 h 98820"/>
                <a:gd name="connsiteX6" fmla="*/ 246841 w 247175"/>
                <a:gd name="connsiteY6" fmla="*/ 33098 h 98820"/>
                <a:gd name="connsiteX7" fmla="*/ 204074 w 247175"/>
                <a:gd name="connsiteY7" fmla="*/ 332 h 988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47175" h="98820">
                  <a:moveTo>
                    <a:pt x="204074" y="332"/>
                  </a:moveTo>
                  <a:lnTo>
                    <a:pt x="33100" y="22907"/>
                  </a:lnTo>
                  <a:cubicBezTo>
                    <a:pt x="12240" y="25669"/>
                    <a:pt x="-2428" y="44814"/>
                    <a:pt x="334" y="65674"/>
                  </a:cubicBezTo>
                  <a:cubicBezTo>
                    <a:pt x="2906" y="84819"/>
                    <a:pt x="19193" y="98821"/>
                    <a:pt x="38053" y="98821"/>
                  </a:cubicBezTo>
                  <a:cubicBezTo>
                    <a:pt x="39672" y="98821"/>
                    <a:pt x="41387" y="98726"/>
                    <a:pt x="43101" y="98440"/>
                  </a:cubicBezTo>
                  <a:lnTo>
                    <a:pt x="214075" y="75866"/>
                  </a:lnTo>
                  <a:cubicBezTo>
                    <a:pt x="234935" y="73103"/>
                    <a:pt x="249603" y="53958"/>
                    <a:pt x="246841" y="33098"/>
                  </a:cubicBezTo>
                  <a:cubicBezTo>
                    <a:pt x="244079" y="12334"/>
                    <a:pt x="225029" y="-2430"/>
                    <a:pt x="204074" y="332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cs-CZ"/>
            </a:p>
          </p:txBody>
        </p:sp>
      </p:grpSp>
      <p:sp>
        <p:nvSpPr>
          <p:cNvPr id="16" name="TextovéPole 15"/>
          <p:cNvSpPr txBox="1"/>
          <p:nvPr/>
        </p:nvSpPr>
        <p:spPr>
          <a:xfrm>
            <a:off x="1096204" y="1499528"/>
            <a:ext cx="4134040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cs-CZ" sz="3200" b="1" dirty="0">
                <a:solidFill>
                  <a:schemeClr val="bg1"/>
                </a:solidFill>
                <a:latin typeface="Corbel" panose="020B0503020204020204" pitchFamily="34" charset="0"/>
                <a:cs typeface="Segoe UI" panose="020B0502040204020203" pitchFamily="34" charset="0"/>
              </a:rPr>
              <a:t>SILNÉ STRÁNKY</a:t>
            </a:r>
          </a:p>
        </p:txBody>
      </p:sp>
      <p:sp>
        <p:nvSpPr>
          <p:cNvPr id="18" name="TextovéPole 17"/>
          <p:cNvSpPr txBox="1"/>
          <p:nvPr/>
        </p:nvSpPr>
        <p:spPr>
          <a:xfrm>
            <a:off x="1096204" y="4759497"/>
            <a:ext cx="4134040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cs-CZ" sz="3200" b="1" dirty="0">
                <a:solidFill>
                  <a:schemeClr val="bg1"/>
                </a:solidFill>
                <a:latin typeface="Corbel" panose="020B0503020204020204" pitchFamily="34" charset="0"/>
                <a:cs typeface="Segoe UI" panose="020B0502040204020203" pitchFamily="34" charset="0"/>
              </a:rPr>
              <a:t>PŘÍLEŽITOSTI</a:t>
            </a:r>
          </a:p>
        </p:txBody>
      </p:sp>
      <p:sp>
        <p:nvSpPr>
          <p:cNvPr id="74" name="Volný tvar: obrazec 73">
            <a:extLst>
              <a:ext uri="{FF2B5EF4-FFF2-40B4-BE49-F238E27FC236}">
                <a16:creationId xmlns:a16="http://schemas.microsoft.com/office/drawing/2014/main" id="{879C9BE1-8842-43AE-95F6-311604FD1C7F}"/>
              </a:ext>
            </a:extLst>
          </p:cNvPr>
          <p:cNvSpPr/>
          <p:nvPr/>
        </p:nvSpPr>
        <p:spPr>
          <a:xfrm>
            <a:off x="4831738" y="2160958"/>
            <a:ext cx="1124675" cy="1103698"/>
          </a:xfrm>
          <a:custGeom>
            <a:avLst/>
            <a:gdLst>
              <a:gd name="connsiteX0" fmla="*/ 1124675 w 1124675"/>
              <a:gd name="connsiteY0" fmla="*/ 0 h 1103698"/>
              <a:gd name="connsiteX1" fmla="*/ 1124675 w 1124675"/>
              <a:gd name="connsiteY1" fmla="*/ 1103698 h 1103698"/>
              <a:gd name="connsiteX2" fmla="*/ 0 w 1124675"/>
              <a:gd name="connsiteY2" fmla="*/ 1103698 h 1103698"/>
              <a:gd name="connsiteX3" fmla="*/ 14165 w 1124675"/>
              <a:gd name="connsiteY3" fmla="*/ 1010879 h 1103698"/>
              <a:gd name="connsiteX4" fmla="*/ 1007100 w 1124675"/>
              <a:gd name="connsiteY4" fmla="*/ 17944 h 1103698"/>
              <a:gd name="connsiteX5" fmla="*/ 1124675 w 1124675"/>
              <a:gd name="connsiteY5" fmla="*/ 0 h 11036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24675" h="1103698">
                <a:moveTo>
                  <a:pt x="1124675" y="0"/>
                </a:moveTo>
                <a:lnTo>
                  <a:pt x="1124675" y="1103698"/>
                </a:lnTo>
                <a:lnTo>
                  <a:pt x="0" y="1103698"/>
                </a:lnTo>
                <a:lnTo>
                  <a:pt x="14165" y="1010879"/>
                </a:lnTo>
                <a:cubicBezTo>
                  <a:pt x="116152" y="512484"/>
                  <a:pt x="508705" y="119931"/>
                  <a:pt x="1007100" y="17944"/>
                </a:cubicBezTo>
                <a:lnTo>
                  <a:pt x="1124675" y="0"/>
                </a:lnTo>
                <a:close/>
              </a:path>
            </a:pathLst>
          </a:custGeom>
          <a:solidFill>
            <a:srgbClr val="C9B9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80000" tIns="396000" rIns="216000" bIns="72000" rtlCol="0" anchor="ctr">
            <a:noAutofit/>
          </a:bodyPr>
          <a:lstStyle/>
          <a:p>
            <a:pPr algn="r"/>
            <a:r>
              <a:rPr lang="cs-CZ" sz="4800" b="1" dirty="0">
                <a:solidFill>
                  <a:schemeClr val="tx1">
                    <a:lumMod val="75000"/>
                    <a:lumOff val="25000"/>
                    <a:alpha val="0"/>
                  </a:schemeClr>
                </a:solidFill>
                <a:latin typeface="+mj-lt"/>
                <a:ea typeface="Segoe UI Black" panose="020B0A02040204020203" pitchFamily="34" charset="0"/>
                <a:cs typeface="Segoe UI" panose="020B0502040204020203" pitchFamily="34" charset="0"/>
              </a:rPr>
              <a:t>s</a:t>
            </a:r>
          </a:p>
        </p:txBody>
      </p:sp>
      <p:sp>
        <p:nvSpPr>
          <p:cNvPr id="75" name="Volný tvar: obrazec 74">
            <a:extLst>
              <a:ext uri="{FF2B5EF4-FFF2-40B4-BE49-F238E27FC236}">
                <a16:creationId xmlns:a16="http://schemas.microsoft.com/office/drawing/2014/main" id="{8CE54E05-F0B4-46E7-A4B8-2F29FDB86965}"/>
              </a:ext>
            </a:extLst>
          </p:cNvPr>
          <p:cNvSpPr/>
          <p:nvPr/>
        </p:nvSpPr>
        <p:spPr>
          <a:xfrm>
            <a:off x="6272250" y="2166553"/>
            <a:ext cx="1088015" cy="1098103"/>
          </a:xfrm>
          <a:custGeom>
            <a:avLst/>
            <a:gdLst>
              <a:gd name="connsiteX0" fmla="*/ 0 w 1088015"/>
              <a:gd name="connsiteY0" fmla="*/ 0 h 1098103"/>
              <a:gd name="connsiteX1" fmla="*/ 80914 w 1088015"/>
              <a:gd name="connsiteY1" fmla="*/ 12349 h 1098103"/>
              <a:gd name="connsiteX2" fmla="*/ 1073849 w 1088015"/>
              <a:gd name="connsiteY2" fmla="*/ 1005284 h 1098103"/>
              <a:gd name="connsiteX3" fmla="*/ 1088015 w 1088015"/>
              <a:gd name="connsiteY3" fmla="*/ 1098103 h 1098103"/>
              <a:gd name="connsiteX4" fmla="*/ 0 w 1088015"/>
              <a:gd name="connsiteY4" fmla="*/ 1098103 h 1098103"/>
              <a:gd name="connsiteX5" fmla="*/ 0 w 1088015"/>
              <a:gd name="connsiteY5" fmla="*/ 0 h 10981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88015" h="1098103">
                <a:moveTo>
                  <a:pt x="0" y="0"/>
                </a:moveTo>
                <a:lnTo>
                  <a:pt x="80914" y="12349"/>
                </a:lnTo>
                <a:cubicBezTo>
                  <a:pt x="579310" y="114336"/>
                  <a:pt x="971862" y="506889"/>
                  <a:pt x="1073849" y="1005284"/>
                </a:cubicBezTo>
                <a:lnTo>
                  <a:pt x="1088015" y="1098103"/>
                </a:lnTo>
                <a:lnTo>
                  <a:pt x="0" y="1098103"/>
                </a:lnTo>
                <a:lnTo>
                  <a:pt x="0" y="0"/>
                </a:lnTo>
                <a:close/>
              </a:path>
            </a:pathLst>
          </a:custGeom>
          <a:solidFill>
            <a:srgbClr val="C9B9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80000" tIns="72000" bIns="72000" rtlCol="0" anchor="t">
            <a:noAutofit/>
          </a:bodyPr>
          <a:lstStyle/>
          <a:p>
            <a:r>
              <a:rPr lang="cs-CZ" sz="2400" dirty="0">
                <a:solidFill>
                  <a:schemeClr val="tx1">
                    <a:lumMod val="75000"/>
                    <a:lumOff val="25000"/>
                    <a:alpha val="0"/>
                  </a:schemeClr>
                </a:solidFill>
                <a:latin typeface="+mj-lt"/>
                <a:ea typeface="Segoe UI Black" panose="020B0A02040204020203" pitchFamily="34" charset="0"/>
                <a:cs typeface="Segoe UI" panose="020B0502040204020203" pitchFamily="34" charset="0"/>
              </a:rPr>
              <a:t>w</a:t>
            </a:r>
          </a:p>
        </p:txBody>
      </p:sp>
      <p:sp>
        <p:nvSpPr>
          <p:cNvPr id="76" name="Volný tvar: obrazec 75">
            <a:extLst>
              <a:ext uri="{FF2B5EF4-FFF2-40B4-BE49-F238E27FC236}">
                <a16:creationId xmlns:a16="http://schemas.microsoft.com/office/drawing/2014/main" id="{E6BDF69F-E5E1-4B28-874A-D272944F1BC6}"/>
              </a:ext>
            </a:extLst>
          </p:cNvPr>
          <p:cNvSpPr/>
          <p:nvPr/>
        </p:nvSpPr>
        <p:spPr>
          <a:xfrm>
            <a:off x="4829570" y="3579146"/>
            <a:ext cx="1126842" cy="1117896"/>
          </a:xfrm>
          <a:custGeom>
            <a:avLst/>
            <a:gdLst>
              <a:gd name="connsiteX0" fmla="*/ 0 w 1126842"/>
              <a:gd name="connsiteY0" fmla="*/ 0 h 1117896"/>
              <a:gd name="connsiteX1" fmla="*/ 1126842 w 1126842"/>
              <a:gd name="connsiteY1" fmla="*/ 0 h 1117896"/>
              <a:gd name="connsiteX2" fmla="*/ 1126842 w 1126842"/>
              <a:gd name="connsiteY2" fmla="*/ 1117896 h 1117896"/>
              <a:gd name="connsiteX3" fmla="*/ 1009267 w 1126842"/>
              <a:gd name="connsiteY3" fmla="*/ 1099952 h 1117896"/>
              <a:gd name="connsiteX4" fmla="*/ 16332 w 1126842"/>
              <a:gd name="connsiteY4" fmla="*/ 107017 h 1117896"/>
              <a:gd name="connsiteX5" fmla="*/ 0 w 1126842"/>
              <a:gd name="connsiteY5" fmla="*/ 0 h 11178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26842" h="1117896">
                <a:moveTo>
                  <a:pt x="0" y="0"/>
                </a:moveTo>
                <a:lnTo>
                  <a:pt x="1126842" y="0"/>
                </a:lnTo>
                <a:lnTo>
                  <a:pt x="1126842" y="1117896"/>
                </a:lnTo>
                <a:lnTo>
                  <a:pt x="1009267" y="1099952"/>
                </a:lnTo>
                <a:cubicBezTo>
                  <a:pt x="510872" y="997965"/>
                  <a:pt x="118319" y="605412"/>
                  <a:pt x="16332" y="107017"/>
                </a:cubicBezTo>
                <a:lnTo>
                  <a:pt x="0" y="0"/>
                </a:lnTo>
                <a:close/>
              </a:path>
            </a:pathLst>
          </a:custGeom>
          <a:solidFill>
            <a:srgbClr val="C9B9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80000" tIns="72000" rIns="216000" bIns="396000" rtlCol="0" anchor="ctr">
            <a:noAutofit/>
          </a:bodyPr>
          <a:lstStyle/>
          <a:p>
            <a:pPr algn="r"/>
            <a:r>
              <a:rPr lang="cs-CZ" sz="4800" b="1" dirty="0">
                <a:solidFill>
                  <a:schemeClr val="tx1">
                    <a:lumMod val="75000"/>
                    <a:lumOff val="25000"/>
                    <a:alpha val="0"/>
                  </a:schemeClr>
                </a:solidFill>
                <a:latin typeface="+mj-lt"/>
                <a:ea typeface="Segoe UI Black" panose="020B0A02040204020203" pitchFamily="34" charset="0"/>
                <a:cs typeface="Segoe UI" panose="020B0502040204020203" pitchFamily="34" charset="0"/>
              </a:rPr>
              <a:t>o</a:t>
            </a:r>
          </a:p>
        </p:txBody>
      </p:sp>
      <p:sp>
        <p:nvSpPr>
          <p:cNvPr id="77" name="Volný tvar: obrazec 76">
            <a:extLst>
              <a:ext uri="{FF2B5EF4-FFF2-40B4-BE49-F238E27FC236}">
                <a16:creationId xmlns:a16="http://schemas.microsoft.com/office/drawing/2014/main" id="{51819045-184C-4304-BCF6-ABFCB8B63DC0}"/>
              </a:ext>
            </a:extLst>
          </p:cNvPr>
          <p:cNvSpPr/>
          <p:nvPr/>
        </p:nvSpPr>
        <p:spPr>
          <a:xfrm>
            <a:off x="6272249" y="3579146"/>
            <a:ext cx="1090182" cy="1112301"/>
          </a:xfrm>
          <a:custGeom>
            <a:avLst/>
            <a:gdLst>
              <a:gd name="connsiteX0" fmla="*/ 0 w 1090182"/>
              <a:gd name="connsiteY0" fmla="*/ 0 h 1112301"/>
              <a:gd name="connsiteX1" fmla="*/ 1090182 w 1090182"/>
              <a:gd name="connsiteY1" fmla="*/ 0 h 1112301"/>
              <a:gd name="connsiteX2" fmla="*/ 1073849 w 1090182"/>
              <a:gd name="connsiteY2" fmla="*/ 107017 h 1112301"/>
              <a:gd name="connsiteX3" fmla="*/ 80914 w 1090182"/>
              <a:gd name="connsiteY3" fmla="*/ 1099952 h 1112301"/>
              <a:gd name="connsiteX4" fmla="*/ 0 w 1090182"/>
              <a:gd name="connsiteY4" fmla="*/ 1112301 h 1112301"/>
              <a:gd name="connsiteX5" fmla="*/ 0 w 1090182"/>
              <a:gd name="connsiteY5" fmla="*/ 0 h 11123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90182" h="1112301">
                <a:moveTo>
                  <a:pt x="0" y="0"/>
                </a:moveTo>
                <a:lnTo>
                  <a:pt x="1090182" y="0"/>
                </a:lnTo>
                <a:lnTo>
                  <a:pt x="1073849" y="107017"/>
                </a:lnTo>
                <a:cubicBezTo>
                  <a:pt x="971862" y="605412"/>
                  <a:pt x="579310" y="997965"/>
                  <a:pt x="80914" y="1099952"/>
                </a:cubicBezTo>
                <a:lnTo>
                  <a:pt x="0" y="1112301"/>
                </a:lnTo>
                <a:lnTo>
                  <a:pt x="0" y="0"/>
                </a:lnTo>
                <a:close/>
              </a:path>
            </a:pathLst>
          </a:custGeom>
          <a:solidFill>
            <a:srgbClr val="C9B9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80000" tIns="72000" bIns="72000" rtlCol="0" anchor="t">
            <a:noAutofit/>
          </a:bodyPr>
          <a:lstStyle/>
          <a:p>
            <a:r>
              <a:rPr lang="cs-CZ" sz="2400" dirty="0">
                <a:solidFill>
                  <a:schemeClr val="tx1">
                    <a:lumMod val="75000"/>
                    <a:lumOff val="25000"/>
                    <a:alpha val="0"/>
                  </a:schemeClr>
                </a:solidFill>
                <a:latin typeface="+mj-lt"/>
                <a:ea typeface="Segoe UI Black" panose="020B0A02040204020203" pitchFamily="34" charset="0"/>
                <a:cs typeface="Segoe UI" panose="020B0502040204020203" pitchFamily="34" charset="0"/>
              </a:rPr>
              <a:t>t</a:t>
            </a:r>
          </a:p>
        </p:txBody>
      </p:sp>
      <p:sp>
        <p:nvSpPr>
          <p:cNvPr id="81" name="TextovéPole 80">
            <a:extLst>
              <a:ext uri="{FF2B5EF4-FFF2-40B4-BE49-F238E27FC236}">
                <a16:creationId xmlns:a16="http://schemas.microsoft.com/office/drawing/2014/main" id="{4EDBEC08-F92B-4BB6-80B3-3AC928F80876}"/>
              </a:ext>
            </a:extLst>
          </p:cNvPr>
          <p:cNvSpPr txBox="1"/>
          <p:nvPr/>
        </p:nvSpPr>
        <p:spPr>
          <a:xfrm>
            <a:off x="5374147" y="3605992"/>
            <a:ext cx="411972" cy="677108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cs-CZ" sz="4400" b="1" dirty="0">
                <a:solidFill>
                  <a:srgbClr val="69594D"/>
                </a:solidFill>
                <a:latin typeface="Corbel" panose="020B0503020204020204" pitchFamily="34" charset="0"/>
              </a:rPr>
              <a:t>O</a:t>
            </a:r>
          </a:p>
        </p:txBody>
      </p:sp>
      <p:sp>
        <p:nvSpPr>
          <p:cNvPr id="82" name="TextovéPole 81">
            <a:extLst>
              <a:ext uri="{FF2B5EF4-FFF2-40B4-BE49-F238E27FC236}">
                <a16:creationId xmlns:a16="http://schemas.microsoft.com/office/drawing/2014/main" id="{BA4BACF6-C914-41E5-A1AD-135E9D22FA81}"/>
              </a:ext>
            </a:extLst>
          </p:cNvPr>
          <p:cNvSpPr txBox="1"/>
          <p:nvPr/>
        </p:nvSpPr>
        <p:spPr>
          <a:xfrm>
            <a:off x="6469732" y="3605992"/>
            <a:ext cx="322204" cy="677108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cs-CZ" sz="4400" b="1" dirty="0">
                <a:solidFill>
                  <a:srgbClr val="69594D"/>
                </a:solidFill>
                <a:latin typeface="Corbel" panose="020B0503020204020204" pitchFamily="34" charset="0"/>
              </a:rPr>
              <a:t>T</a:t>
            </a:r>
          </a:p>
        </p:txBody>
      </p:sp>
      <p:sp>
        <p:nvSpPr>
          <p:cNvPr id="80" name="TextovéPole 79">
            <a:extLst>
              <a:ext uri="{FF2B5EF4-FFF2-40B4-BE49-F238E27FC236}">
                <a16:creationId xmlns:a16="http://schemas.microsoft.com/office/drawing/2014/main" id="{FC89034F-A4CD-4FEF-BDD3-4B2055B6FBD3}"/>
              </a:ext>
            </a:extLst>
          </p:cNvPr>
          <p:cNvSpPr txBox="1"/>
          <p:nvPr/>
        </p:nvSpPr>
        <p:spPr>
          <a:xfrm>
            <a:off x="6389443" y="2552004"/>
            <a:ext cx="512962" cy="677108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cs-CZ" sz="4400" b="1" dirty="0">
                <a:solidFill>
                  <a:srgbClr val="69594D"/>
                </a:solidFill>
                <a:latin typeface="Corbel" panose="020B0503020204020204" pitchFamily="34" charset="0"/>
              </a:rPr>
              <a:t>W</a:t>
            </a:r>
          </a:p>
        </p:txBody>
      </p:sp>
      <p:sp>
        <p:nvSpPr>
          <p:cNvPr id="78" name="TextovéPole 77">
            <a:extLst>
              <a:ext uri="{FF2B5EF4-FFF2-40B4-BE49-F238E27FC236}">
                <a16:creationId xmlns:a16="http://schemas.microsoft.com/office/drawing/2014/main" id="{6BFD4C48-6F91-4FF5-A5B9-FFAB58AFF0AB}"/>
              </a:ext>
            </a:extLst>
          </p:cNvPr>
          <p:cNvSpPr txBox="1"/>
          <p:nvPr/>
        </p:nvSpPr>
        <p:spPr>
          <a:xfrm>
            <a:off x="5418838" y="2552004"/>
            <a:ext cx="325410" cy="677108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cs-CZ" sz="4400" b="1" dirty="0">
                <a:solidFill>
                  <a:srgbClr val="69594D"/>
                </a:solidFill>
                <a:latin typeface="Corbel" panose="020B0503020204020204" pitchFamily="34" charset="0"/>
              </a:rPr>
              <a:t>S</a:t>
            </a:r>
          </a:p>
        </p:txBody>
      </p:sp>
      <p:sp>
        <p:nvSpPr>
          <p:cNvPr id="17" name="TextovéPole 16"/>
          <p:cNvSpPr txBox="1"/>
          <p:nvPr/>
        </p:nvSpPr>
        <p:spPr>
          <a:xfrm>
            <a:off x="6998417" y="1499528"/>
            <a:ext cx="4134040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cs-CZ" sz="3200" b="1" dirty="0">
                <a:solidFill>
                  <a:schemeClr val="bg1"/>
                </a:solidFill>
                <a:latin typeface="Corbel" panose="020B0503020204020204" pitchFamily="34" charset="0"/>
                <a:cs typeface="Segoe UI" panose="020B0502040204020203" pitchFamily="34" charset="0"/>
              </a:rPr>
              <a:t>SLABÉ STRÁNKY</a:t>
            </a:r>
          </a:p>
        </p:txBody>
      </p:sp>
      <p:sp>
        <p:nvSpPr>
          <p:cNvPr id="19" name="TextovéPole 18"/>
          <p:cNvSpPr txBox="1"/>
          <p:nvPr/>
        </p:nvSpPr>
        <p:spPr>
          <a:xfrm>
            <a:off x="6998417" y="4759496"/>
            <a:ext cx="4134040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cs-CZ" sz="3200" b="1" dirty="0">
                <a:solidFill>
                  <a:schemeClr val="bg1"/>
                </a:solidFill>
                <a:latin typeface="Corbel" panose="020B0503020204020204" pitchFamily="34" charset="0"/>
                <a:cs typeface="Segoe UI" panose="020B0502040204020203" pitchFamily="34" charset="0"/>
              </a:rPr>
              <a:t>HROZBY</a:t>
            </a:r>
          </a:p>
        </p:txBody>
      </p:sp>
    </p:spTree>
    <p:extLst>
      <p:ext uri="{BB962C8B-B14F-4D97-AF65-F5344CB8AC3E}">
        <p14:creationId xmlns:p14="http://schemas.microsoft.com/office/powerpoint/2010/main" val="166214445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6DFD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Obdélník 68">
            <a:extLst>
              <a:ext uri="{FF2B5EF4-FFF2-40B4-BE49-F238E27FC236}">
                <a16:creationId xmlns:a16="http://schemas.microsoft.com/office/drawing/2014/main" id="{246B08E8-2707-4F59-A681-023219F8EB22}"/>
              </a:ext>
            </a:extLst>
          </p:cNvPr>
          <p:cNvSpPr/>
          <p:nvPr/>
        </p:nvSpPr>
        <p:spPr>
          <a:xfrm>
            <a:off x="370036" y="319177"/>
            <a:ext cx="7281824" cy="3831304"/>
          </a:xfrm>
          <a:prstGeom prst="rect">
            <a:avLst/>
          </a:prstGeom>
          <a:solidFill>
            <a:srgbClr val="9283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72000" bIns="72000" rtlCol="0" anchor="t"/>
          <a:lstStyle/>
          <a:p>
            <a:pPr marL="266700" indent="-266700">
              <a:buFont typeface="Wingdings" panose="05000000000000000000" pitchFamily="2" charset="2"/>
              <a:buChar char="§"/>
            </a:pPr>
            <a:endParaRPr lang="cs-CZ" sz="24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Segoe UI Black" panose="020B0A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7966351" y="319177"/>
            <a:ext cx="3892274" cy="3813595"/>
          </a:xfrm>
          <a:prstGeom prst="rect">
            <a:avLst/>
          </a:prstGeom>
          <a:solidFill>
            <a:srgbClr val="9283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72000" bIns="72000" rtlCol="0" anchor="t"/>
          <a:lstStyle/>
          <a:p>
            <a:pPr marL="266700" indent="-266700">
              <a:buFont typeface="Wingdings" panose="05000000000000000000" pitchFamily="2" charset="2"/>
              <a:buChar char="§"/>
            </a:pPr>
            <a:endParaRPr lang="cs-CZ" sz="24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Segoe UI Black" panose="020B0A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370035" y="4464971"/>
            <a:ext cx="7281825" cy="2059654"/>
          </a:xfrm>
          <a:prstGeom prst="rect">
            <a:avLst/>
          </a:prstGeom>
          <a:solidFill>
            <a:srgbClr val="9283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72000" bIns="72000" rtlCol="0" anchor="b"/>
          <a:lstStyle/>
          <a:p>
            <a:pPr marL="266700" indent="-266700">
              <a:buFont typeface="Wingdings" panose="05000000000000000000" pitchFamily="2" charset="2"/>
              <a:buChar char="§"/>
            </a:pPr>
            <a:endParaRPr lang="cs-CZ" sz="24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Segoe UI Black" panose="020B0A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2" name="Obdélník 11"/>
          <p:cNvSpPr/>
          <p:nvPr/>
        </p:nvSpPr>
        <p:spPr>
          <a:xfrm>
            <a:off x="7966351" y="4464971"/>
            <a:ext cx="3892273" cy="2059654"/>
          </a:xfrm>
          <a:prstGeom prst="rect">
            <a:avLst/>
          </a:prstGeom>
          <a:solidFill>
            <a:srgbClr val="9283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72000" bIns="72000" rtlCol="0" anchor="b"/>
          <a:lstStyle/>
          <a:p>
            <a:pPr marL="266700" indent="-266700">
              <a:buFont typeface="Wingdings" panose="05000000000000000000" pitchFamily="2" charset="2"/>
              <a:buChar char="§"/>
            </a:pPr>
            <a:endParaRPr lang="cs-CZ" sz="24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Segoe UI Black" panose="020B0A02040204020203" pitchFamily="34" charset="0"/>
              <a:cs typeface="Segoe UI" panose="020B0502040204020203" pitchFamily="34" charset="0"/>
            </a:endParaRPr>
          </a:p>
        </p:txBody>
      </p:sp>
      <p:grpSp>
        <p:nvGrpSpPr>
          <p:cNvPr id="66" name="Skupina 65">
            <a:extLst>
              <a:ext uri="{FF2B5EF4-FFF2-40B4-BE49-F238E27FC236}">
                <a16:creationId xmlns:a16="http://schemas.microsoft.com/office/drawing/2014/main" id="{4E33A90B-D136-4269-9979-531741AC8231}"/>
              </a:ext>
            </a:extLst>
          </p:cNvPr>
          <p:cNvGrpSpPr/>
          <p:nvPr/>
        </p:nvGrpSpPr>
        <p:grpSpPr>
          <a:xfrm>
            <a:off x="2431353" y="854849"/>
            <a:ext cx="2729867" cy="2921534"/>
            <a:chOff x="1587609" y="-2241612"/>
            <a:chExt cx="1901954" cy="2035492"/>
          </a:xfrm>
          <a:solidFill>
            <a:srgbClr val="C9B9AF">
              <a:alpha val="10000"/>
            </a:srgbClr>
          </a:solidFill>
        </p:grpSpPr>
        <p:sp>
          <p:nvSpPr>
            <p:cNvPr id="46" name="Volný tvar: obrazec 45">
              <a:extLst>
                <a:ext uri="{FF2B5EF4-FFF2-40B4-BE49-F238E27FC236}">
                  <a16:creationId xmlns:a16="http://schemas.microsoft.com/office/drawing/2014/main" id="{A42DE923-7AB2-4E02-BEED-F6FCDBB0C7F2}"/>
                </a:ext>
              </a:extLst>
            </p:cNvPr>
            <p:cNvSpPr/>
            <p:nvPr/>
          </p:nvSpPr>
          <p:spPr>
            <a:xfrm>
              <a:off x="2405598" y="-2012535"/>
              <a:ext cx="337756" cy="337756"/>
            </a:xfrm>
            <a:custGeom>
              <a:avLst/>
              <a:gdLst>
                <a:gd name="connsiteX0" fmla="*/ 168878 w 337756"/>
                <a:gd name="connsiteY0" fmla="*/ 337756 h 337756"/>
                <a:gd name="connsiteX1" fmla="*/ 0 w 337756"/>
                <a:gd name="connsiteY1" fmla="*/ 168878 h 337756"/>
                <a:gd name="connsiteX2" fmla="*/ 168878 w 337756"/>
                <a:gd name="connsiteY2" fmla="*/ 0 h 337756"/>
                <a:gd name="connsiteX3" fmla="*/ 337757 w 337756"/>
                <a:gd name="connsiteY3" fmla="*/ 168878 h 337756"/>
                <a:gd name="connsiteX4" fmla="*/ 168878 w 337756"/>
                <a:gd name="connsiteY4" fmla="*/ 337756 h 337756"/>
                <a:gd name="connsiteX5" fmla="*/ 168878 w 337756"/>
                <a:gd name="connsiteY5" fmla="*/ 76105 h 337756"/>
                <a:gd name="connsiteX6" fmla="*/ 76200 w 337756"/>
                <a:gd name="connsiteY6" fmla="*/ 168783 h 337756"/>
                <a:gd name="connsiteX7" fmla="*/ 168878 w 337756"/>
                <a:gd name="connsiteY7" fmla="*/ 261461 h 337756"/>
                <a:gd name="connsiteX8" fmla="*/ 261556 w 337756"/>
                <a:gd name="connsiteY8" fmla="*/ 168783 h 337756"/>
                <a:gd name="connsiteX9" fmla="*/ 168878 w 337756"/>
                <a:gd name="connsiteY9" fmla="*/ 76105 h 3377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37756" h="337756">
                  <a:moveTo>
                    <a:pt x="168878" y="337756"/>
                  </a:moveTo>
                  <a:cubicBezTo>
                    <a:pt x="75724" y="337756"/>
                    <a:pt x="0" y="261938"/>
                    <a:pt x="0" y="168878"/>
                  </a:cubicBezTo>
                  <a:cubicBezTo>
                    <a:pt x="0" y="75819"/>
                    <a:pt x="75819" y="0"/>
                    <a:pt x="168878" y="0"/>
                  </a:cubicBezTo>
                  <a:cubicBezTo>
                    <a:pt x="261938" y="0"/>
                    <a:pt x="337757" y="75819"/>
                    <a:pt x="337757" y="168878"/>
                  </a:cubicBezTo>
                  <a:cubicBezTo>
                    <a:pt x="337757" y="261938"/>
                    <a:pt x="261938" y="337756"/>
                    <a:pt x="168878" y="337756"/>
                  </a:cubicBezTo>
                  <a:close/>
                  <a:moveTo>
                    <a:pt x="168878" y="76105"/>
                  </a:moveTo>
                  <a:cubicBezTo>
                    <a:pt x="117729" y="76105"/>
                    <a:pt x="76200" y="117729"/>
                    <a:pt x="76200" y="168783"/>
                  </a:cubicBezTo>
                  <a:cubicBezTo>
                    <a:pt x="76200" y="219837"/>
                    <a:pt x="117824" y="261461"/>
                    <a:pt x="168878" y="261461"/>
                  </a:cubicBezTo>
                  <a:cubicBezTo>
                    <a:pt x="219932" y="261461"/>
                    <a:pt x="261556" y="219837"/>
                    <a:pt x="261556" y="168783"/>
                  </a:cubicBezTo>
                  <a:cubicBezTo>
                    <a:pt x="261556" y="117729"/>
                    <a:pt x="219932" y="76105"/>
                    <a:pt x="168878" y="7610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cs-CZ"/>
            </a:p>
          </p:txBody>
        </p:sp>
        <p:sp>
          <p:nvSpPr>
            <p:cNvPr id="47" name="Volný tvar: obrazec 46">
              <a:extLst>
                <a:ext uri="{FF2B5EF4-FFF2-40B4-BE49-F238E27FC236}">
                  <a16:creationId xmlns:a16="http://schemas.microsoft.com/office/drawing/2014/main" id="{7D1C0EF8-1D72-492B-B112-24E4CAEAD18E}"/>
                </a:ext>
              </a:extLst>
            </p:cNvPr>
            <p:cNvSpPr/>
            <p:nvPr/>
          </p:nvSpPr>
          <p:spPr>
            <a:xfrm>
              <a:off x="2231260" y="-957559"/>
              <a:ext cx="658379" cy="276523"/>
            </a:xfrm>
            <a:custGeom>
              <a:avLst/>
              <a:gdLst>
                <a:gd name="connsiteX0" fmla="*/ 473805 w 658379"/>
                <a:gd name="connsiteY0" fmla="*/ 276523 h 276523"/>
                <a:gd name="connsiteX1" fmla="*/ 12509 w 658379"/>
                <a:gd name="connsiteY1" fmla="*/ 66307 h 276523"/>
                <a:gd name="connsiteX2" fmla="*/ 9937 w 658379"/>
                <a:gd name="connsiteY2" fmla="*/ 12490 h 276523"/>
                <a:gd name="connsiteX3" fmla="*/ 63754 w 658379"/>
                <a:gd name="connsiteY3" fmla="*/ 9823 h 276523"/>
                <a:gd name="connsiteX4" fmla="*/ 600107 w 658379"/>
                <a:gd name="connsiteY4" fmla="*/ 165747 h 276523"/>
                <a:gd name="connsiteX5" fmla="*/ 652589 w 658379"/>
                <a:gd name="connsiteY5" fmla="*/ 177844 h 276523"/>
                <a:gd name="connsiteX6" fmla="*/ 640493 w 658379"/>
                <a:gd name="connsiteY6" fmla="*/ 230327 h 276523"/>
                <a:gd name="connsiteX7" fmla="*/ 473805 w 658379"/>
                <a:gd name="connsiteY7" fmla="*/ 276523 h 2765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58379" h="276523">
                  <a:moveTo>
                    <a:pt x="473805" y="276523"/>
                  </a:moveTo>
                  <a:cubicBezTo>
                    <a:pt x="247110" y="276523"/>
                    <a:pt x="15367" y="68974"/>
                    <a:pt x="12509" y="66307"/>
                  </a:cubicBezTo>
                  <a:cubicBezTo>
                    <a:pt x="-3112" y="52114"/>
                    <a:pt x="-4255" y="28016"/>
                    <a:pt x="9937" y="12490"/>
                  </a:cubicBezTo>
                  <a:cubicBezTo>
                    <a:pt x="24130" y="-3036"/>
                    <a:pt x="48133" y="-4274"/>
                    <a:pt x="63754" y="9823"/>
                  </a:cubicBezTo>
                  <a:cubicBezTo>
                    <a:pt x="67469" y="13157"/>
                    <a:pt x="388175" y="298145"/>
                    <a:pt x="600107" y="165747"/>
                  </a:cubicBezTo>
                  <a:cubicBezTo>
                    <a:pt x="617918" y="154603"/>
                    <a:pt x="641445" y="160033"/>
                    <a:pt x="652589" y="177844"/>
                  </a:cubicBezTo>
                  <a:cubicBezTo>
                    <a:pt x="663733" y="195656"/>
                    <a:pt x="658304" y="219183"/>
                    <a:pt x="640493" y="230327"/>
                  </a:cubicBezTo>
                  <a:cubicBezTo>
                    <a:pt x="587724" y="263284"/>
                    <a:pt x="530955" y="276523"/>
                    <a:pt x="473805" y="27652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cs-CZ"/>
            </a:p>
          </p:txBody>
        </p:sp>
        <p:sp>
          <p:nvSpPr>
            <p:cNvPr id="48" name="Volný tvar: obrazec 47">
              <a:extLst>
                <a:ext uri="{FF2B5EF4-FFF2-40B4-BE49-F238E27FC236}">
                  <a16:creationId xmlns:a16="http://schemas.microsoft.com/office/drawing/2014/main" id="{D018E942-501E-4FD7-A1B8-AA96CF1B72AF}"/>
                </a:ext>
              </a:extLst>
            </p:cNvPr>
            <p:cNvSpPr/>
            <p:nvPr/>
          </p:nvSpPr>
          <p:spPr>
            <a:xfrm>
              <a:off x="1587609" y="-2241612"/>
              <a:ext cx="1901954" cy="2035492"/>
            </a:xfrm>
            <a:custGeom>
              <a:avLst/>
              <a:gdLst>
                <a:gd name="connsiteX0" fmla="*/ 1639235 w 1901954"/>
                <a:gd name="connsiteY0" fmla="*/ 750475 h 2035492"/>
                <a:gd name="connsiteX1" fmla="*/ 1618756 w 1901954"/>
                <a:gd name="connsiteY1" fmla="*/ 724376 h 2035492"/>
                <a:gd name="connsiteX2" fmla="*/ 1496265 w 1901954"/>
                <a:gd name="connsiteY2" fmla="*/ 474345 h 2035492"/>
                <a:gd name="connsiteX3" fmla="*/ 1432733 w 1901954"/>
                <a:gd name="connsiteY3" fmla="*/ 331851 h 2035492"/>
                <a:gd name="connsiteX4" fmla="*/ 1365963 w 1901954"/>
                <a:gd name="connsiteY4" fmla="*/ 277463 h 2035492"/>
                <a:gd name="connsiteX5" fmla="*/ 986773 w 1901954"/>
                <a:gd name="connsiteY5" fmla="*/ 0 h 2035492"/>
                <a:gd name="connsiteX6" fmla="*/ 588913 w 1901954"/>
                <a:gd name="connsiteY6" fmla="*/ 397859 h 2035492"/>
                <a:gd name="connsiteX7" fmla="*/ 986773 w 1901954"/>
                <a:gd name="connsiteY7" fmla="*/ 795719 h 2035492"/>
                <a:gd name="connsiteX8" fmla="*/ 1249186 w 1901954"/>
                <a:gd name="connsiteY8" fmla="*/ 696563 h 2035492"/>
                <a:gd name="connsiteX9" fmla="*/ 1285000 w 1901954"/>
                <a:gd name="connsiteY9" fmla="*/ 724281 h 2035492"/>
                <a:gd name="connsiteX10" fmla="*/ 1338340 w 1901954"/>
                <a:gd name="connsiteY10" fmla="*/ 1238441 h 2035492"/>
                <a:gd name="connsiteX11" fmla="*/ 1284524 w 1901954"/>
                <a:gd name="connsiteY11" fmla="*/ 1228725 h 2035492"/>
                <a:gd name="connsiteX12" fmla="*/ 794749 w 1901954"/>
                <a:gd name="connsiteY12" fmla="*/ 1030605 h 2035492"/>
                <a:gd name="connsiteX13" fmla="*/ 318022 w 1901954"/>
                <a:gd name="connsiteY13" fmla="*/ 792861 h 2035492"/>
                <a:gd name="connsiteX14" fmla="*/ 85708 w 1901954"/>
                <a:gd name="connsiteY14" fmla="*/ 788384 h 2035492"/>
                <a:gd name="connsiteX15" fmla="*/ 45703 w 1901954"/>
                <a:gd name="connsiteY15" fmla="*/ 813911 h 2035492"/>
                <a:gd name="connsiteX16" fmla="*/ 64657 w 1901954"/>
                <a:gd name="connsiteY16" fmla="*/ 1462659 h 2035492"/>
                <a:gd name="connsiteX17" fmla="*/ 342502 w 1901954"/>
                <a:gd name="connsiteY17" fmla="*/ 2017109 h 2035492"/>
                <a:gd name="connsiteX18" fmla="*/ 375077 w 1901954"/>
                <a:gd name="connsiteY18" fmla="*/ 2035493 h 2035492"/>
                <a:gd name="connsiteX19" fmla="*/ 394603 w 1901954"/>
                <a:gd name="connsiteY19" fmla="*/ 2030063 h 2035492"/>
                <a:gd name="connsiteX20" fmla="*/ 629490 w 1901954"/>
                <a:gd name="connsiteY20" fmla="*/ 1769269 h 2035492"/>
                <a:gd name="connsiteX21" fmla="*/ 1453974 w 1901954"/>
                <a:gd name="connsiteY21" fmla="*/ 1784033 h 2035492"/>
                <a:gd name="connsiteX22" fmla="*/ 1871836 w 1901954"/>
                <a:gd name="connsiteY22" fmla="*/ 1623060 h 2035492"/>
                <a:gd name="connsiteX23" fmla="*/ 1891076 w 1901954"/>
                <a:gd name="connsiteY23" fmla="*/ 1594771 h 2035492"/>
                <a:gd name="connsiteX24" fmla="*/ 1639235 w 1901954"/>
                <a:gd name="connsiteY24" fmla="*/ 750475 h 2035492"/>
                <a:gd name="connsiteX25" fmla="*/ 986868 w 1901954"/>
                <a:gd name="connsiteY25" fmla="*/ 719519 h 2035492"/>
                <a:gd name="connsiteX26" fmla="*/ 665209 w 1901954"/>
                <a:gd name="connsiteY26" fmla="*/ 397859 h 2035492"/>
                <a:gd name="connsiteX27" fmla="*/ 986868 w 1901954"/>
                <a:gd name="connsiteY27" fmla="*/ 76200 h 2035492"/>
                <a:gd name="connsiteX28" fmla="*/ 1308527 w 1901954"/>
                <a:gd name="connsiteY28" fmla="*/ 397859 h 2035492"/>
                <a:gd name="connsiteX29" fmla="*/ 986868 w 1901954"/>
                <a:gd name="connsiteY29" fmla="*/ 719519 h 2035492"/>
                <a:gd name="connsiteX30" fmla="*/ 1817829 w 1901954"/>
                <a:gd name="connsiteY30" fmla="*/ 1565339 h 2035492"/>
                <a:gd name="connsiteX31" fmla="*/ 622156 w 1901954"/>
                <a:gd name="connsiteY31" fmla="*/ 1683925 h 2035492"/>
                <a:gd name="connsiteX32" fmla="*/ 590247 w 1901954"/>
                <a:gd name="connsiteY32" fmla="*/ 1684687 h 2035492"/>
                <a:gd name="connsiteX33" fmla="*/ 570054 w 1901954"/>
                <a:gd name="connsiteY33" fmla="*/ 1709452 h 2035492"/>
                <a:gd name="connsiteX34" fmla="*/ 387745 w 1901954"/>
                <a:gd name="connsiteY34" fmla="*/ 1943767 h 2035492"/>
                <a:gd name="connsiteX35" fmla="*/ 134952 w 1901954"/>
                <a:gd name="connsiteY35" fmla="*/ 1433322 h 2035492"/>
                <a:gd name="connsiteX36" fmla="*/ 109615 w 1901954"/>
                <a:gd name="connsiteY36" fmla="*/ 866585 h 2035492"/>
                <a:gd name="connsiteX37" fmla="*/ 320594 w 1901954"/>
                <a:gd name="connsiteY37" fmla="*/ 868966 h 2035492"/>
                <a:gd name="connsiteX38" fmla="*/ 700737 w 1901954"/>
                <a:gd name="connsiteY38" fmla="*/ 1031653 h 2035492"/>
                <a:gd name="connsiteX39" fmla="*/ 742171 w 1901954"/>
                <a:gd name="connsiteY39" fmla="*/ 1089946 h 2035492"/>
                <a:gd name="connsiteX40" fmla="*/ 743885 w 1901954"/>
                <a:gd name="connsiteY40" fmla="*/ 1092708 h 2035492"/>
                <a:gd name="connsiteX41" fmla="*/ 745028 w 1901954"/>
                <a:gd name="connsiteY41" fmla="*/ 1094327 h 2035492"/>
                <a:gd name="connsiteX42" fmla="*/ 795320 w 1901954"/>
                <a:gd name="connsiteY42" fmla="*/ 1202627 h 2035492"/>
                <a:gd name="connsiteX43" fmla="*/ 832849 w 1901954"/>
                <a:gd name="connsiteY43" fmla="*/ 1234631 h 2035492"/>
                <a:gd name="connsiteX44" fmla="*/ 838945 w 1901954"/>
                <a:gd name="connsiteY44" fmla="*/ 1234154 h 2035492"/>
                <a:gd name="connsiteX45" fmla="*/ 870472 w 1901954"/>
                <a:gd name="connsiteY45" fmla="*/ 1190435 h 2035492"/>
                <a:gd name="connsiteX46" fmla="*/ 836849 w 1901954"/>
                <a:gd name="connsiteY46" fmla="*/ 1100233 h 2035492"/>
                <a:gd name="connsiteX47" fmla="*/ 1224898 w 1901954"/>
                <a:gd name="connsiteY47" fmla="*/ 1278541 h 2035492"/>
                <a:gd name="connsiteX48" fmla="*/ 1249758 w 1901954"/>
                <a:gd name="connsiteY48" fmla="*/ 1298543 h 2035492"/>
                <a:gd name="connsiteX49" fmla="*/ 1413683 w 1901954"/>
                <a:gd name="connsiteY49" fmla="*/ 1298353 h 2035492"/>
                <a:gd name="connsiteX50" fmla="*/ 1413683 w 1901954"/>
                <a:gd name="connsiteY50" fmla="*/ 1222439 h 2035492"/>
                <a:gd name="connsiteX51" fmla="*/ 1362343 w 1901954"/>
                <a:gd name="connsiteY51" fmla="*/ 710756 h 2035492"/>
                <a:gd name="connsiteX52" fmla="*/ 1351485 w 1901954"/>
                <a:gd name="connsiteY52" fmla="*/ 681609 h 2035492"/>
                <a:gd name="connsiteX53" fmla="*/ 1302050 w 1901954"/>
                <a:gd name="connsiteY53" fmla="*/ 640080 h 2035492"/>
                <a:gd name="connsiteX54" fmla="*/ 1384822 w 1901954"/>
                <a:gd name="connsiteY54" fmla="*/ 399002 h 2035492"/>
                <a:gd name="connsiteX55" fmla="*/ 1424637 w 1901954"/>
                <a:gd name="connsiteY55" fmla="*/ 499491 h 2035492"/>
                <a:gd name="connsiteX56" fmla="*/ 1558749 w 1901954"/>
                <a:gd name="connsiteY56" fmla="*/ 770858 h 2035492"/>
                <a:gd name="connsiteX57" fmla="*/ 1579513 w 1901954"/>
                <a:gd name="connsiteY57" fmla="*/ 797433 h 2035492"/>
                <a:gd name="connsiteX58" fmla="*/ 1817829 w 1901954"/>
                <a:gd name="connsiteY58" fmla="*/ 1565339 h 20354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1901954" h="2035492">
                  <a:moveTo>
                    <a:pt x="1639235" y="750475"/>
                  </a:moveTo>
                  <a:cubicBezTo>
                    <a:pt x="1632091" y="741426"/>
                    <a:pt x="1625233" y="732758"/>
                    <a:pt x="1618756" y="724376"/>
                  </a:cubicBezTo>
                  <a:cubicBezTo>
                    <a:pt x="1556272" y="643890"/>
                    <a:pt x="1524364" y="553784"/>
                    <a:pt x="1496265" y="474345"/>
                  </a:cubicBezTo>
                  <a:cubicBezTo>
                    <a:pt x="1475977" y="417100"/>
                    <a:pt x="1458546" y="367665"/>
                    <a:pt x="1432733" y="331851"/>
                  </a:cubicBezTo>
                  <a:cubicBezTo>
                    <a:pt x="1418446" y="312039"/>
                    <a:pt x="1396538" y="294132"/>
                    <a:pt x="1365963" y="277463"/>
                  </a:cubicBezTo>
                  <a:cubicBezTo>
                    <a:pt x="1314814" y="116777"/>
                    <a:pt x="1164223" y="0"/>
                    <a:pt x="986773" y="0"/>
                  </a:cubicBezTo>
                  <a:cubicBezTo>
                    <a:pt x="767412" y="0"/>
                    <a:pt x="588913" y="178499"/>
                    <a:pt x="588913" y="397859"/>
                  </a:cubicBezTo>
                  <a:cubicBezTo>
                    <a:pt x="588913" y="617220"/>
                    <a:pt x="767412" y="795719"/>
                    <a:pt x="986773" y="795719"/>
                  </a:cubicBezTo>
                  <a:cubicBezTo>
                    <a:pt x="1087261" y="795719"/>
                    <a:pt x="1179082" y="758190"/>
                    <a:pt x="1249186" y="696563"/>
                  </a:cubicBezTo>
                  <a:cubicBezTo>
                    <a:pt x="1264045" y="706660"/>
                    <a:pt x="1276523" y="716852"/>
                    <a:pt x="1285000" y="724281"/>
                  </a:cubicBezTo>
                  <a:cubicBezTo>
                    <a:pt x="1268427" y="1018127"/>
                    <a:pt x="1314814" y="1168908"/>
                    <a:pt x="1338340" y="1238441"/>
                  </a:cubicBezTo>
                  <a:cubicBezTo>
                    <a:pt x="1322910" y="1236440"/>
                    <a:pt x="1303765" y="1233011"/>
                    <a:pt x="1284524" y="1228725"/>
                  </a:cubicBezTo>
                  <a:cubicBezTo>
                    <a:pt x="1152317" y="987076"/>
                    <a:pt x="882855" y="1014317"/>
                    <a:pt x="794749" y="1030605"/>
                  </a:cubicBezTo>
                  <a:cubicBezTo>
                    <a:pt x="674543" y="848392"/>
                    <a:pt x="471851" y="788003"/>
                    <a:pt x="318022" y="792861"/>
                  </a:cubicBezTo>
                  <a:cubicBezTo>
                    <a:pt x="176386" y="797528"/>
                    <a:pt x="86565" y="788480"/>
                    <a:pt x="85708" y="788384"/>
                  </a:cubicBezTo>
                  <a:cubicBezTo>
                    <a:pt x="67991" y="786479"/>
                    <a:pt x="51418" y="797147"/>
                    <a:pt x="45703" y="813911"/>
                  </a:cubicBezTo>
                  <a:cubicBezTo>
                    <a:pt x="41035" y="827437"/>
                    <a:pt x="-66026" y="1148620"/>
                    <a:pt x="64657" y="1462659"/>
                  </a:cubicBezTo>
                  <a:cubicBezTo>
                    <a:pt x="190864" y="1766126"/>
                    <a:pt x="340978" y="2014633"/>
                    <a:pt x="342502" y="2017109"/>
                  </a:cubicBezTo>
                  <a:cubicBezTo>
                    <a:pt x="349645" y="2028920"/>
                    <a:pt x="362218" y="2035493"/>
                    <a:pt x="375077" y="2035493"/>
                  </a:cubicBezTo>
                  <a:cubicBezTo>
                    <a:pt x="381745" y="2035493"/>
                    <a:pt x="388507" y="2033778"/>
                    <a:pt x="394603" y="2030063"/>
                  </a:cubicBezTo>
                  <a:cubicBezTo>
                    <a:pt x="539764" y="1943291"/>
                    <a:pt x="604058" y="1829372"/>
                    <a:pt x="629490" y="1769269"/>
                  </a:cubicBezTo>
                  <a:cubicBezTo>
                    <a:pt x="863900" y="1859375"/>
                    <a:pt x="1147936" y="1864614"/>
                    <a:pt x="1453974" y="1784033"/>
                  </a:cubicBezTo>
                  <a:cubicBezTo>
                    <a:pt x="1696004" y="1720310"/>
                    <a:pt x="1864787" y="1626965"/>
                    <a:pt x="1871836" y="1623060"/>
                  </a:cubicBezTo>
                  <a:cubicBezTo>
                    <a:pt x="1882313" y="1617155"/>
                    <a:pt x="1889457" y="1606677"/>
                    <a:pt x="1891076" y="1594771"/>
                  </a:cubicBezTo>
                  <a:cubicBezTo>
                    <a:pt x="1950036" y="1145096"/>
                    <a:pt x="1755535" y="898017"/>
                    <a:pt x="1639235" y="750475"/>
                  </a:cubicBezTo>
                  <a:close/>
                  <a:moveTo>
                    <a:pt x="986868" y="719519"/>
                  </a:moveTo>
                  <a:cubicBezTo>
                    <a:pt x="809512" y="719519"/>
                    <a:pt x="665209" y="575215"/>
                    <a:pt x="665209" y="397859"/>
                  </a:cubicBezTo>
                  <a:cubicBezTo>
                    <a:pt x="665209" y="220504"/>
                    <a:pt x="809512" y="76200"/>
                    <a:pt x="986868" y="76200"/>
                  </a:cubicBezTo>
                  <a:cubicBezTo>
                    <a:pt x="1164223" y="76200"/>
                    <a:pt x="1308527" y="220504"/>
                    <a:pt x="1308527" y="397859"/>
                  </a:cubicBezTo>
                  <a:cubicBezTo>
                    <a:pt x="1308527" y="575215"/>
                    <a:pt x="1164223" y="719519"/>
                    <a:pt x="986868" y="719519"/>
                  </a:cubicBezTo>
                  <a:close/>
                  <a:moveTo>
                    <a:pt x="1817829" y="1565339"/>
                  </a:moveTo>
                  <a:cubicBezTo>
                    <a:pt x="1711339" y="1619917"/>
                    <a:pt x="1120694" y="1900142"/>
                    <a:pt x="622156" y="1683925"/>
                  </a:cubicBezTo>
                  <a:cubicBezTo>
                    <a:pt x="611964" y="1679448"/>
                    <a:pt x="600248" y="1679829"/>
                    <a:pt x="590247" y="1684687"/>
                  </a:cubicBezTo>
                  <a:cubicBezTo>
                    <a:pt x="580246" y="1689545"/>
                    <a:pt x="572816" y="1698689"/>
                    <a:pt x="570054" y="1709452"/>
                  </a:cubicBezTo>
                  <a:cubicBezTo>
                    <a:pt x="569673" y="1710881"/>
                    <a:pt x="534335" y="1841849"/>
                    <a:pt x="387745" y="1943767"/>
                  </a:cubicBezTo>
                  <a:cubicBezTo>
                    <a:pt x="343264" y="1866710"/>
                    <a:pt x="231916" y="1666589"/>
                    <a:pt x="134952" y="1433322"/>
                  </a:cubicBezTo>
                  <a:cubicBezTo>
                    <a:pt x="36749" y="1197197"/>
                    <a:pt x="87898" y="948690"/>
                    <a:pt x="109615" y="866585"/>
                  </a:cubicBezTo>
                  <a:cubicBezTo>
                    <a:pt x="148763" y="869156"/>
                    <a:pt x="222296" y="872204"/>
                    <a:pt x="320594" y="868966"/>
                  </a:cubicBezTo>
                  <a:cubicBezTo>
                    <a:pt x="440800" y="865061"/>
                    <a:pt x="595962" y="907352"/>
                    <a:pt x="700737" y="1031653"/>
                  </a:cubicBezTo>
                  <a:cubicBezTo>
                    <a:pt x="710452" y="1043940"/>
                    <a:pt x="726169" y="1065276"/>
                    <a:pt x="742171" y="1089946"/>
                  </a:cubicBezTo>
                  <a:cubicBezTo>
                    <a:pt x="742742" y="1090898"/>
                    <a:pt x="743314" y="1091756"/>
                    <a:pt x="743885" y="1092708"/>
                  </a:cubicBezTo>
                  <a:cubicBezTo>
                    <a:pt x="744171" y="1093280"/>
                    <a:pt x="744647" y="1093756"/>
                    <a:pt x="745028" y="1094327"/>
                  </a:cubicBezTo>
                  <a:cubicBezTo>
                    <a:pt x="767793" y="1130046"/>
                    <a:pt x="790272" y="1171861"/>
                    <a:pt x="795320" y="1202627"/>
                  </a:cubicBezTo>
                  <a:cubicBezTo>
                    <a:pt x="798368" y="1221296"/>
                    <a:pt x="814561" y="1234631"/>
                    <a:pt x="832849" y="1234631"/>
                  </a:cubicBezTo>
                  <a:cubicBezTo>
                    <a:pt x="834849" y="1234631"/>
                    <a:pt x="836944" y="1234440"/>
                    <a:pt x="838945" y="1234154"/>
                  </a:cubicBezTo>
                  <a:cubicBezTo>
                    <a:pt x="859709" y="1230821"/>
                    <a:pt x="873806" y="1211199"/>
                    <a:pt x="870472" y="1190435"/>
                  </a:cubicBezTo>
                  <a:cubicBezTo>
                    <a:pt x="865900" y="1161955"/>
                    <a:pt x="852661" y="1130237"/>
                    <a:pt x="836849" y="1100233"/>
                  </a:cubicBezTo>
                  <a:cubicBezTo>
                    <a:pt x="929908" y="1087088"/>
                    <a:pt x="1128505" y="1084898"/>
                    <a:pt x="1224898" y="1278541"/>
                  </a:cubicBezTo>
                  <a:cubicBezTo>
                    <a:pt x="1229851" y="1288542"/>
                    <a:pt x="1238995" y="1295781"/>
                    <a:pt x="1249758" y="1298543"/>
                  </a:cubicBezTo>
                  <a:cubicBezTo>
                    <a:pt x="1383394" y="1331976"/>
                    <a:pt x="1403015" y="1310069"/>
                    <a:pt x="1413683" y="1298353"/>
                  </a:cubicBezTo>
                  <a:cubicBezTo>
                    <a:pt x="1432447" y="1277493"/>
                    <a:pt x="1424161" y="1253204"/>
                    <a:pt x="1413683" y="1222439"/>
                  </a:cubicBezTo>
                  <a:cubicBezTo>
                    <a:pt x="1392538" y="1160336"/>
                    <a:pt x="1342912" y="1014794"/>
                    <a:pt x="1362343" y="710756"/>
                  </a:cubicBezTo>
                  <a:cubicBezTo>
                    <a:pt x="1363010" y="699992"/>
                    <a:pt x="1359105" y="689420"/>
                    <a:pt x="1351485" y="681609"/>
                  </a:cubicBezTo>
                  <a:cubicBezTo>
                    <a:pt x="1350342" y="680466"/>
                    <a:pt x="1331197" y="661035"/>
                    <a:pt x="1302050" y="640080"/>
                  </a:cubicBezTo>
                  <a:cubicBezTo>
                    <a:pt x="1353580" y="573215"/>
                    <a:pt x="1384441" y="489680"/>
                    <a:pt x="1384822" y="399002"/>
                  </a:cubicBezTo>
                  <a:cubicBezTo>
                    <a:pt x="1398443" y="425387"/>
                    <a:pt x="1410826" y="460439"/>
                    <a:pt x="1424637" y="499491"/>
                  </a:cubicBezTo>
                  <a:cubicBezTo>
                    <a:pt x="1453212" y="580168"/>
                    <a:pt x="1488740" y="680561"/>
                    <a:pt x="1558749" y="770858"/>
                  </a:cubicBezTo>
                  <a:cubicBezTo>
                    <a:pt x="1565321" y="779336"/>
                    <a:pt x="1572274" y="788194"/>
                    <a:pt x="1579513" y="797433"/>
                  </a:cubicBezTo>
                  <a:cubicBezTo>
                    <a:pt x="1693432" y="942404"/>
                    <a:pt x="1864882" y="1160050"/>
                    <a:pt x="1817829" y="156533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cs-CZ"/>
            </a:p>
          </p:txBody>
        </p:sp>
      </p:grpSp>
      <p:sp>
        <p:nvSpPr>
          <p:cNvPr id="74" name="Volný tvar: obrazec 73">
            <a:extLst>
              <a:ext uri="{FF2B5EF4-FFF2-40B4-BE49-F238E27FC236}">
                <a16:creationId xmlns:a16="http://schemas.microsoft.com/office/drawing/2014/main" id="{879C9BE1-8842-43AE-95F6-311604FD1C7F}"/>
              </a:ext>
            </a:extLst>
          </p:cNvPr>
          <p:cNvSpPr/>
          <p:nvPr/>
        </p:nvSpPr>
        <p:spPr>
          <a:xfrm>
            <a:off x="5826035" y="2358710"/>
            <a:ext cx="1825826" cy="1791771"/>
          </a:xfrm>
          <a:custGeom>
            <a:avLst/>
            <a:gdLst>
              <a:gd name="connsiteX0" fmla="*/ 1124675 w 1124675"/>
              <a:gd name="connsiteY0" fmla="*/ 0 h 1103698"/>
              <a:gd name="connsiteX1" fmla="*/ 1124675 w 1124675"/>
              <a:gd name="connsiteY1" fmla="*/ 1103698 h 1103698"/>
              <a:gd name="connsiteX2" fmla="*/ 0 w 1124675"/>
              <a:gd name="connsiteY2" fmla="*/ 1103698 h 1103698"/>
              <a:gd name="connsiteX3" fmla="*/ 14165 w 1124675"/>
              <a:gd name="connsiteY3" fmla="*/ 1010879 h 1103698"/>
              <a:gd name="connsiteX4" fmla="*/ 1007100 w 1124675"/>
              <a:gd name="connsiteY4" fmla="*/ 17944 h 1103698"/>
              <a:gd name="connsiteX5" fmla="*/ 1124675 w 1124675"/>
              <a:gd name="connsiteY5" fmla="*/ 0 h 11036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24675" h="1103698">
                <a:moveTo>
                  <a:pt x="1124675" y="0"/>
                </a:moveTo>
                <a:lnTo>
                  <a:pt x="1124675" y="1103698"/>
                </a:lnTo>
                <a:lnTo>
                  <a:pt x="0" y="1103698"/>
                </a:lnTo>
                <a:lnTo>
                  <a:pt x="14165" y="1010879"/>
                </a:lnTo>
                <a:cubicBezTo>
                  <a:pt x="116152" y="512484"/>
                  <a:pt x="508705" y="119931"/>
                  <a:pt x="1007100" y="17944"/>
                </a:cubicBezTo>
                <a:lnTo>
                  <a:pt x="1124675" y="0"/>
                </a:lnTo>
                <a:close/>
              </a:path>
            </a:pathLst>
          </a:custGeom>
          <a:solidFill>
            <a:srgbClr val="E61F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80000" tIns="396000" rIns="216000" bIns="72000" rtlCol="0" anchor="ctr">
            <a:noAutofit/>
          </a:bodyPr>
          <a:lstStyle/>
          <a:p>
            <a:pPr algn="r"/>
            <a:r>
              <a:rPr lang="cs-CZ" sz="6600" b="1" dirty="0">
                <a:solidFill>
                  <a:schemeClr val="tx1">
                    <a:lumMod val="75000"/>
                    <a:lumOff val="25000"/>
                    <a:alpha val="0"/>
                  </a:schemeClr>
                </a:solidFill>
                <a:latin typeface="+mj-lt"/>
                <a:ea typeface="Segoe UI Black" panose="020B0A02040204020203" pitchFamily="34" charset="0"/>
                <a:cs typeface="Segoe UI" panose="020B0502040204020203" pitchFamily="34" charset="0"/>
              </a:rPr>
              <a:t>s</a:t>
            </a:r>
          </a:p>
        </p:txBody>
      </p:sp>
      <p:sp>
        <p:nvSpPr>
          <p:cNvPr id="77" name="Volný tvar: obrazec 76">
            <a:extLst>
              <a:ext uri="{FF2B5EF4-FFF2-40B4-BE49-F238E27FC236}">
                <a16:creationId xmlns:a16="http://schemas.microsoft.com/office/drawing/2014/main" id="{51819045-184C-4304-BCF6-ABFCB8B63DC0}"/>
              </a:ext>
            </a:extLst>
          </p:cNvPr>
          <p:cNvSpPr/>
          <p:nvPr/>
        </p:nvSpPr>
        <p:spPr>
          <a:xfrm>
            <a:off x="7961610" y="4464971"/>
            <a:ext cx="1090182" cy="1112301"/>
          </a:xfrm>
          <a:custGeom>
            <a:avLst/>
            <a:gdLst>
              <a:gd name="connsiteX0" fmla="*/ 0 w 1090182"/>
              <a:gd name="connsiteY0" fmla="*/ 0 h 1112301"/>
              <a:gd name="connsiteX1" fmla="*/ 1090182 w 1090182"/>
              <a:gd name="connsiteY1" fmla="*/ 0 h 1112301"/>
              <a:gd name="connsiteX2" fmla="*/ 1073849 w 1090182"/>
              <a:gd name="connsiteY2" fmla="*/ 107017 h 1112301"/>
              <a:gd name="connsiteX3" fmla="*/ 80914 w 1090182"/>
              <a:gd name="connsiteY3" fmla="*/ 1099952 h 1112301"/>
              <a:gd name="connsiteX4" fmla="*/ 0 w 1090182"/>
              <a:gd name="connsiteY4" fmla="*/ 1112301 h 1112301"/>
              <a:gd name="connsiteX5" fmla="*/ 0 w 1090182"/>
              <a:gd name="connsiteY5" fmla="*/ 0 h 11123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90182" h="1112301">
                <a:moveTo>
                  <a:pt x="0" y="0"/>
                </a:moveTo>
                <a:lnTo>
                  <a:pt x="1090182" y="0"/>
                </a:lnTo>
                <a:lnTo>
                  <a:pt x="1073849" y="107017"/>
                </a:lnTo>
                <a:cubicBezTo>
                  <a:pt x="971862" y="605412"/>
                  <a:pt x="579310" y="997965"/>
                  <a:pt x="80914" y="1099952"/>
                </a:cubicBezTo>
                <a:lnTo>
                  <a:pt x="0" y="1112301"/>
                </a:lnTo>
                <a:lnTo>
                  <a:pt x="0" y="0"/>
                </a:lnTo>
                <a:close/>
              </a:path>
            </a:pathLst>
          </a:custGeom>
          <a:solidFill>
            <a:srgbClr val="C9B9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80000" tIns="72000" bIns="72000" rtlCol="0" anchor="t">
            <a:noAutofit/>
          </a:bodyPr>
          <a:lstStyle/>
          <a:p>
            <a:r>
              <a:rPr lang="cs-CZ" sz="2400" dirty="0">
                <a:solidFill>
                  <a:schemeClr val="tx1">
                    <a:lumMod val="75000"/>
                    <a:lumOff val="25000"/>
                    <a:alpha val="0"/>
                  </a:schemeClr>
                </a:solidFill>
                <a:latin typeface="+mj-lt"/>
                <a:ea typeface="Segoe UI Black" panose="020B0A02040204020203" pitchFamily="34" charset="0"/>
                <a:cs typeface="Segoe UI" panose="020B0502040204020203" pitchFamily="34" charset="0"/>
              </a:rPr>
              <a:t>t</a:t>
            </a:r>
          </a:p>
        </p:txBody>
      </p:sp>
      <p:sp>
        <p:nvSpPr>
          <p:cNvPr id="76" name="Volný tvar: obrazec 75">
            <a:extLst>
              <a:ext uri="{FF2B5EF4-FFF2-40B4-BE49-F238E27FC236}">
                <a16:creationId xmlns:a16="http://schemas.microsoft.com/office/drawing/2014/main" id="{E6BDF69F-E5E1-4B28-874A-D272944F1BC6}"/>
              </a:ext>
            </a:extLst>
          </p:cNvPr>
          <p:cNvSpPr/>
          <p:nvPr/>
        </p:nvSpPr>
        <p:spPr>
          <a:xfrm>
            <a:off x="6525018" y="4464971"/>
            <a:ext cx="1126842" cy="1117896"/>
          </a:xfrm>
          <a:custGeom>
            <a:avLst/>
            <a:gdLst>
              <a:gd name="connsiteX0" fmla="*/ 0 w 1126842"/>
              <a:gd name="connsiteY0" fmla="*/ 0 h 1117896"/>
              <a:gd name="connsiteX1" fmla="*/ 1126842 w 1126842"/>
              <a:gd name="connsiteY1" fmla="*/ 0 h 1117896"/>
              <a:gd name="connsiteX2" fmla="*/ 1126842 w 1126842"/>
              <a:gd name="connsiteY2" fmla="*/ 1117896 h 1117896"/>
              <a:gd name="connsiteX3" fmla="*/ 1009267 w 1126842"/>
              <a:gd name="connsiteY3" fmla="*/ 1099952 h 1117896"/>
              <a:gd name="connsiteX4" fmla="*/ 16332 w 1126842"/>
              <a:gd name="connsiteY4" fmla="*/ 107017 h 1117896"/>
              <a:gd name="connsiteX5" fmla="*/ 0 w 1126842"/>
              <a:gd name="connsiteY5" fmla="*/ 0 h 11178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26842" h="1117896">
                <a:moveTo>
                  <a:pt x="0" y="0"/>
                </a:moveTo>
                <a:lnTo>
                  <a:pt x="1126842" y="0"/>
                </a:lnTo>
                <a:lnTo>
                  <a:pt x="1126842" y="1117896"/>
                </a:lnTo>
                <a:lnTo>
                  <a:pt x="1009267" y="1099952"/>
                </a:lnTo>
                <a:cubicBezTo>
                  <a:pt x="510872" y="997965"/>
                  <a:pt x="118319" y="605412"/>
                  <a:pt x="16332" y="107017"/>
                </a:cubicBezTo>
                <a:lnTo>
                  <a:pt x="0" y="0"/>
                </a:lnTo>
                <a:close/>
              </a:path>
            </a:pathLst>
          </a:custGeom>
          <a:solidFill>
            <a:srgbClr val="C9B9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80000" tIns="72000" rIns="216000" bIns="396000" rtlCol="0" anchor="ctr">
            <a:noAutofit/>
          </a:bodyPr>
          <a:lstStyle/>
          <a:p>
            <a:pPr algn="r"/>
            <a:r>
              <a:rPr lang="cs-CZ" sz="4800" b="1" dirty="0">
                <a:solidFill>
                  <a:schemeClr val="tx1">
                    <a:lumMod val="75000"/>
                    <a:lumOff val="25000"/>
                    <a:alpha val="0"/>
                  </a:schemeClr>
                </a:solidFill>
                <a:latin typeface="+mj-lt"/>
                <a:ea typeface="Segoe UI Black" panose="020B0A02040204020203" pitchFamily="34" charset="0"/>
                <a:cs typeface="Segoe UI" panose="020B0502040204020203" pitchFamily="34" charset="0"/>
              </a:rPr>
              <a:t>o</a:t>
            </a:r>
          </a:p>
        </p:txBody>
      </p:sp>
      <p:sp>
        <p:nvSpPr>
          <p:cNvPr id="75" name="Volný tvar: obrazec 74">
            <a:extLst>
              <a:ext uri="{FF2B5EF4-FFF2-40B4-BE49-F238E27FC236}">
                <a16:creationId xmlns:a16="http://schemas.microsoft.com/office/drawing/2014/main" id="{8CE54E05-F0B4-46E7-A4B8-2F29FDB86965}"/>
              </a:ext>
            </a:extLst>
          </p:cNvPr>
          <p:cNvSpPr/>
          <p:nvPr/>
        </p:nvSpPr>
        <p:spPr>
          <a:xfrm>
            <a:off x="7965915" y="3052378"/>
            <a:ext cx="1088015" cy="1098103"/>
          </a:xfrm>
          <a:custGeom>
            <a:avLst/>
            <a:gdLst>
              <a:gd name="connsiteX0" fmla="*/ 0 w 1088015"/>
              <a:gd name="connsiteY0" fmla="*/ 0 h 1098103"/>
              <a:gd name="connsiteX1" fmla="*/ 80914 w 1088015"/>
              <a:gd name="connsiteY1" fmla="*/ 12349 h 1098103"/>
              <a:gd name="connsiteX2" fmla="*/ 1073849 w 1088015"/>
              <a:gd name="connsiteY2" fmla="*/ 1005284 h 1098103"/>
              <a:gd name="connsiteX3" fmla="*/ 1088015 w 1088015"/>
              <a:gd name="connsiteY3" fmla="*/ 1098103 h 1098103"/>
              <a:gd name="connsiteX4" fmla="*/ 0 w 1088015"/>
              <a:gd name="connsiteY4" fmla="*/ 1098103 h 1098103"/>
              <a:gd name="connsiteX5" fmla="*/ 0 w 1088015"/>
              <a:gd name="connsiteY5" fmla="*/ 0 h 10981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88015" h="1098103">
                <a:moveTo>
                  <a:pt x="0" y="0"/>
                </a:moveTo>
                <a:lnTo>
                  <a:pt x="80914" y="12349"/>
                </a:lnTo>
                <a:cubicBezTo>
                  <a:pt x="579310" y="114336"/>
                  <a:pt x="971862" y="506889"/>
                  <a:pt x="1073849" y="1005284"/>
                </a:cubicBezTo>
                <a:lnTo>
                  <a:pt x="1088015" y="1098103"/>
                </a:lnTo>
                <a:lnTo>
                  <a:pt x="0" y="1098103"/>
                </a:lnTo>
                <a:lnTo>
                  <a:pt x="0" y="0"/>
                </a:lnTo>
                <a:close/>
              </a:path>
            </a:pathLst>
          </a:custGeom>
          <a:solidFill>
            <a:srgbClr val="C9B9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80000" tIns="72000" bIns="72000" rtlCol="0" anchor="t">
            <a:noAutofit/>
          </a:bodyPr>
          <a:lstStyle/>
          <a:p>
            <a:r>
              <a:rPr lang="cs-CZ" sz="2400" dirty="0">
                <a:solidFill>
                  <a:schemeClr val="tx1">
                    <a:lumMod val="75000"/>
                    <a:lumOff val="25000"/>
                    <a:alpha val="0"/>
                  </a:schemeClr>
                </a:solidFill>
                <a:latin typeface="+mj-lt"/>
                <a:ea typeface="Segoe UI Black" panose="020B0A02040204020203" pitchFamily="34" charset="0"/>
                <a:cs typeface="Segoe UI" panose="020B0502040204020203" pitchFamily="34" charset="0"/>
              </a:rPr>
              <a:t>w</a:t>
            </a:r>
          </a:p>
        </p:txBody>
      </p:sp>
      <p:sp>
        <p:nvSpPr>
          <p:cNvPr id="55" name="Obdélník 54">
            <a:extLst>
              <a:ext uri="{FF2B5EF4-FFF2-40B4-BE49-F238E27FC236}">
                <a16:creationId xmlns:a16="http://schemas.microsoft.com/office/drawing/2014/main" id="{9990B268-7FE7-4B3B-A4A5-30D682ADBD0C}"/>
              </a:ext>
            </a:extLst>
          </p:cNvPr>
          <p:cNvSpPr/>
          <p:nvPr/>
        </p:nvSpPr>
        <p:spPr>
          <a:xfrm>
            <a:off x="619125" y="500360"/>
            <a:ext cx="376237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6700" indent="-266700">
              <a:buFont typeface="Wingdings" panose="05000000000000000000" pitchFamily="2" charset="2"/>
              <a:buChar char="§"/>
            </a:pPr>
            <a:r>
              <a:rPr lang="cs-CZ" sz="2400" dirty="0">
                <a:solidFill>
                  <a:schemeClr val="bg1"/>
                </a:solidFill>
                <a:latin typeface="Corbel" panose="020B0503020204020204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Silné stránky</a:t>
            </a:r>
          </a:p>
          <a:p>
            <a:pPr marL="266700" indent="-266700">
              <a:buFont typeface="Wingdings" panose="05000000000000000000" pitchFamily="2" charset="2"/>
              <a:buChar char="§"/>
            </a:pPr>
            <a:r>
              <a:rPr lang="cs-CZ" sz="2400" dirty="0">
                <a:solidFill>
                  <a:schemeClr val="bg1"/>
                </a:solidFill>
                <a:latin typeface="Corbel" panose="020B0503020204020204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Silné stránky</a:t>
            </a:r>
          </a:p>
          <a:p>
            <a:pPr marL="266700" indent="-266700">
              <a:buFont typeface="Wingdings" panose="05000000000000000000" pitchFamily="2" charset="2"/>
              <a:buChar char="§"/>
            </a:pPr>
            <a:r>
              <a:rPr lang="cs-CZ" sz="2400" dirty="0">
                <a:solidFill>
                  <a:schemeClr val="bg1"/>
                </a:solidFill>
                <a:latin typeface="Corbel" panose="020B0503020204020204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Silné stránky</a:t>
            </a:r>
          </a:p>
        </p:txBody>
      </p:sp>
      <p:sp>
        <p:nvSpPr>
          <p:cNvPr id="78" name="TextovéPole 77">
            <a:extLst>
              <a:ext uri="{FF2B5EF4-FFF2-40B4-BE49-F238E27FC236}">
                <a16:creationId xmlns:a16="http://schemas.microsoft.com/office/drawing/2014/main" id="{6BFD4C48-6F91-4FF5-A5B9-FFAB58AFF0AB}"/>
              </a:ext>
            </a:extLst>
          </p:cNvPr>
          <p:cNvSpPr txBox="1"/>
          <p:nvPr/>
        </p:nvSpPr>
        <p:spPr>
          <a:xfrm>
            <a:off x="6821270" y="3081495"/>
            <a:ext cx="444032" cy="923330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cs-CZ" sz="6000" b="1" dirty="0">
                <a:solidFill>
                  <a:schemeClr val="bg1"/>
                </a:solidFill>
                <a:latin typeface="Corbel" panose="020B0503020204020204" pitchFamily="34" charset="0"/>
              </a:rPr>
              <a:t>S</a:t>
            </a:r>
          </a:p>
        </p:txBody>
      </p:sp>
      <p:sp>
        <p:nvSpPr>
          <p:cNvPr id="82" name="TextovéPole 81">
            <a:extLst>
              <a:ext uri="{FF2B5EF4-FFF2-40B4-BE49-F238E27FC236}">
                <a16:creationId xmlns:a16="http://schemas.microsoft.com/office/drawing/2014/main" id="{BA4BACF6-C914-41E5-A1AD-135E9D22FA81}"/>
              </a:ext>
            </a:extLst>
          </p:cNvPr>
          <p:cNvSpPr txBox="1"/>
          <p:nvPr/>
        </p:nvSpPr>
        <p:spPr>
          <a:xfrm>
            <a:off x="8159093" y="4491817"/>
            <a:ext cx="322204" cy="677108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cs-CZ" sz="4400" b="1" dirty="0">
                <a:solidFill>
                  <a:srgbClr val="69594D"/>
                </a:solidFill>
                <a:latin typeface="Corbel" panose="020B0503020204020204" pitchFamily="34" charset="0"/>
              </a:rPr>
              <a:t>T</a:t>
            </a:r>
          </a:p>
        </p:txBody>
      </p:sp>
      <p:sp>
        <p:nvSpPr>
          <p:cNvPr id="81" name="TextovéPole 80">
            <a:extLst>
              <a:ext uri="{FF2B5EF4-FFF2-40B4-BE49-F238E27FC236}">
                <a16:creationId xmlns:a16="http://schemas.microsoft.com/office/drawing/2014/main" id="{4EDBEC08-F92B-4BB6-80B3-3AC928F80876}"/>
              </a:ext>
            </a:extLst>
          </p:cNvPr>
          <p:cNvSpPr txBox="1"/>
          <p:nvPr/>
        </p:nvSpPr>
        <p:spPr>
          <a:xfrm>
            <a:off x="7069595" y="4491817"/>
            <a:ext cx="411972" cy="677108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cs-CZ" sz="4400" b="1" dirty="0">
                <a:solidFill>
                  <a:srgbClr val="69594D"/>
                </a:solidFill>
                <a:latin typeface="Corbel" panose="020B0503020204020204" pitchFamily="34" charset="0"/>
              </a:rPr>
              <a:t>O</a:t>
            </a:r>
          </a:p>
        </p:txBody>
      </p:sp>
      <p:sp>
        <p:nvSpPr>
          <p:cNvPr id="80" name="TextovéPole 79">
            <a:extLst>
              <a:ext uri="{FF2B5EF4-FFF2-40B4-BE49-F238E27FC236}">
                <a16:creationId xmlns:a16="http://schemas.microsoft.com/office/drawing/2014/main" id="{FC89034F-A4CD-4FEF-BDD3-4B2055B6FBD3}"/>
              </a:ext>
            </a:extLst>
          </p:cNvPr>
          <p:cNvSpPr txBox="1"/>
          <p:nvPr/>
        </p:nvSpPr>
        <p:spPr>
          <a:xfrm>
            <a:off x="8083108" y="3437829"/>
            <a:ext cx="512962" cy="677108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cs-CZ" sz="4400" b="1" dirty="0">
                <a:solidFill>
                  <a:srgbClr val="69594D"/>
                </a:solidFill>
                <a:latin typeface="Corbel" panose="020B0503020204020204" pitchFamily="34" charset="0"/>
              </a:rPr>
              <a:t>W</a:t>
            </a:r>
          </a:p>
        </p:txBody>
      </p:sp>
      <p:grpSp>
        <p:nvGrpSpPr>
          <p:cNvPr id="19" name="Grafický objekt 43">
            <a:extLst>
              <a:ext uri="{FF2B5EF4-FFF2-40B4-BE49-F238E27FC236}">
                <a16:creationId xmlns:a16="http://schemas.microsoft.com/office/drawing/2014/main" id="{509ED2B1-9CAA-4C2E-AD60-709B383E136D}"/>
              </a:ext>
            </a:extLst>
          </p:cNvPr>
          <p:cNvGrpSpPr/>
          <p:nvPr/>
        </p:nvGrpSpPr>
        <p:grpSpPr>
          <a:xfrm>
            <a:off x="9464088" y="1656425"/>
            <a:ext cx="929128" cy="840628"/>
            <a:chOff x="4398776" y="-2154065"/>
            <a:chExt cx="2187342" cy="1978997"/>
          </a:xfrm>
          <a:solidFill>
            <a:srgbClr val="C9B9AF">
              <a:alpha val="0"/>
            </a:srgbClr>
          </a:solidFill>
        </p:grpSpPr>
        <p:sp>
          <p:nvSpPr>
            <p:cNvPr id="20" name="Volný tvar: obrazec 19">
              <a:extLst>
                <a:ext uri="{FF2B5EF4-FFF2-40B4-BE49-F238E27FC236}">
                  <a16:creationId xmlns:a16="http://schemas.microsoft.com/office/drawing/2014/main" id="{E4F8224D-BD22-4A01-A521-30A495C93008}"/>
                </a:ext>
              </a:extLst>
            </p:cNvPr>
            <p:cNvSpPr/>
            <p:nvPr/>
          </p:nvSpPr>
          <p:spPr>
            <a:xfrm>
              <a:off x="4398776" y="-1261965"/>
              <a:ext cx="1081587" cy="1086897"/>
            </a:xfrm>
            <a:custGeom>
              <a:avLst/>
              <a:gdLst>
                <a:gd name="connsiteX0" fmla="*/ 934236 w 1081587"/>
                <a:gd name="connsiteY0" fmla="*/ 11144 h 1086897"/>
                <a:gd name="connsiteX1" fmla="*/ 880324 w 1081587"/>
                <a:gd name="connsiteY1" fmla="*/ 11144 h 1086897"/>
                <a:gd name="connsiteX2" fmla="*/ 787170 w 1081587"/>
                <a:gd name="connsiteY2" fmla="*/ 104299 h 1086897"/>
                <a:gd name="connsiteX3" fmla="*/ 293394 w 1081587"/>
                <a:gd name="connsiteY3" fmla="*/ 185833 h 1086897"/>
                <a:gd name="connsiteX4" fmla="*/ 125659 w 1081587"/>
                <a:gd name="connsiteY4" fmla="*/ 353568 h 1086897"/>
                <a:gd name="connsiteX5" fmla="*/ 125659 w 1081587"/>
                <a:gd name="connsiteY5" fmla="*/ 961263 h 1086897"/>
                <a:gd name="connsiteX6" fmla="*/ 429506 w 1081587"/>
                <a:gd name="connsiteY6" fmla="*/ 1086898 h 1086897"/>
                <a:gd name="connsiteX7" fmla="*/ 733354 w 1081587"/>
                <a:gd name="connsiteY7" fmla="*/ 961263 h 1086897"/>
                <a:gd name="connsiteX8" fmla="*/ 901089 w 1081587"/>
                <a:gd name="connsiteY8" fmla="*/ 793528 h 1086897"/>
                <a:gd name="connsiteX9" fmla="*/ 979099 w 1081587"/>
                <a:gd name="connsiteY9" fmla="*/ 292798 h 1086897"/>
                <a:gd name="connsiteX10" fmla="*/ 1070443 w 1081587"/>
                <a:gd name="connsiteY10" fmla="*/ 201454 h 1086897"/>
                <a:gd name="connsiteX11" fmla="*/ 1081588 w 1081587"/>
                <a:gd name="connsiteY11" fmla="*/ 174498 h 1086897"/>
                <a:gd name="connsiteX12" fmla="*/ 1070443 w 1081587"/>
                <a:gd name="connsiteY12" fmla="*/ 147542 h 1086897"/>
                <a:gd name="connsiteX13" fmla="*/ 934236 w 1081587"/>
                <a:gd name="connsiteY13" fmla="*/ 11144 h 1086897"/>
                <a:gd name="connsiteX14" fmla="*/ 847273 w 1081587"/>
                <a:gd name="connsiteY14" fmla="*/ 739616 h 1086897"/>
                <a:gd name="connsiteX15" fmla="*/ 679538 w 1081587"/>
                <a:gd name="connsiteY15" fmla="*/ 907352 h 1086897"/>
                <a:gd name="connsiteX16" fmla="*/ 179570 w 1081587"/>
                <a:gd name="connsiteY16" fmla="*/ 907352 h 1086897"/>
                <a:gd name="connsiteX17" fmla="*/ 179570 w 1081587"/>
                <a:gd name="connsiteY17" fmla="*/ 407384 h 1086897"/>
                <a:gd name="connsiteX18" fmla="*/ 347305 w 1081587"/>
                <a:gd name="connsiteY18" fmla="*/ 239649 h 1086897"/>
                <a:gd name="connsiteX19" fmla="*/ 729544 w 1081587"/>
                <a:gd name="connsiteY19" fmla="*/ 161830 h 1086897"/>
                <a:gd name="connsiteX20" fmla="*/ 606481 w 1081587"/>
                <a:gd name="connsiteY20" fmla="*/ 284893 h 1086897"/>
                <a:gd name="connsiteX21" fmla="*/ 597241 w 1081587"/>
                <a:gd name="connsiteY21" fmla="*/ 283655 h 1086897"/>
                <a:gd name="connsiteX22" fmla="*/ 451604 w 1081587"/>
                <a:gd name="connsiteY22" fmla="*/ 344043 h 1086897"/>
                <a:gd name="connsiteX23" fmla="*/ 283869 w 1081587"/>
                <a:gd name="connsiteY23" fmla="*/ 511778 h 1086897"/>
                <a:gd name="connsiteX24" fmla="*/ 223480 w 1081587"/>
                <a:gd name="connsiteY24" fmla="*/ 657415 h 1086897"/>
                <a:gd name="connsiteX25" fmla="*/ 283869 w 1081587"/>
                <a:gd name="connsiteY25" fmla="*/ 803053 h 1086897"/>
                <a:gd name="connsiteX26" fmla="*/ 429506 w 1081587"/>
                <a:gd name="connsiteY26" fmla="*/ 863251 h 1086897"/>
                <a:gd name="connsiteX27" fmla="*/ 575143 w 1081587"/>
                <a:gd name="connsiteY27" fmla="*/ 803053 h 1086897"/>
                <a:gd name="connsiteX28" fmla="*/ 742879 w 1081587"/>
                <a:gd name="connsiteY28" fmla="*/ 635318 h 1086897"/>
                <a:gd name="connsiteX29" fmla="*/ 793171 w 1081587"/>
                <a:gd name="connsiteY29" fmla="*/ 551116 h 1086897"/>
                <a:gd name="connsiteX30" fmla="*/ 801839 w 1081587"/>
                <a:gd name="connsiteY30" fmla="*/ 470249 h 1086897"/>
                <a:gd name="connsiteX31" fmla="*/ 922044 w 1081587"/>
                <a:gd name="connsiteY31" fmla="*/ 350044 h 1086897"/>
                <a:gd name="connsiteX32" fmla="*/ 847273 w 1081587"/>
                <a:gd name="connsiteY32" fmla="*/ 739616 h 1086897"/>
                <a:gd name="connsiteX33" fmla="*/ 587431 w 1081587"/>
                <a:gd name="connsiteY33" fmla="*/ 494252 h 1086897"/>
                <a:gd name="connsiteX34" fmla="*/ 682109 w 1081587"/>
                <a:gd name="connsiteY34" fmla="*/ 533305 h 1086897"/>
                <a:gd name="connsiteX35" fmla="*/ 697921 w 1081587"/>
                <a:gd name="connsiteY35" fmla="*/ 532352 h 1086897"/>
                <a:gd name="connsiteX36" fmla="*/ 720590 w 1081587"/>
                <a:gd name="connsiteY36" fmla="*/ 527876 h 1086897"/>
                <a:gd name="connsiteX37" fmla="*/ 720495 w 1081587"/>
                <a:gd name="connsiteY37" fmla="*/ 528257 h 1086897"/>
                <a:gd name="connsiteX38" fmla="*/ 689063 w 1081587"/>
                <a:gd name="connsiteY38" fmla="*/ 581406 h 1086897"/>
                <a:gd name="connsiteX39" fmla="*/ 521327 w 1081587"/>
                <a:gd name="connsiteY39" fmla="*/ 749141 h 1086897"/>
                <a:gd name="connsiteX40" fmla="*/ 337876 w 1081587"/>
                <a:gd name="connsiteY40" fmla="*/ 749141 h 1086897"/>
                <a:gd name="connsiteX41" fmla="*/ 299776 w 1081587"/>
                <a:gd name="connsiteY41" fmla="*/ 657415 h 1086897"/>
                <a:gd name="connsiteX42" fmla="*/ 337876 w 1081587"/>
                <a:gd name="connsiteY42" fmla="*/ 565690 h 1086897"/>
                <a:gd name="connsiteX43" fmla="*/ 505611 w 1081587"/>
                <a:gd name="connsiteY43" fmla="*/ 397955 h 1086897"/>
                <a:gd name="connsiteX44" fmla="*/ 551712 w 1081587"/>
                <a:gd name="connsiteY44" fmla="*/ 368236 h 1086897"/>
                <a:gd name="connsiteX45" fmla="*/ 547997 w 1081587"/>
                <a:gd name="connsiteY45" fmla="*/ 399193 h 1086897"/>
                <a:gd name="connsiteX46" fmla="*/ 587431 w 1081587"/>
                <a:gd name="connsiteY46" fmla="*/ 494252 h 1086897"/>
                <a:gd name="connsiteX47" fmla="*/ 723829 w 1081587"/>
                <a:gd name="connsiteY47" fmla="*/ 440341 h 1086897"/>
                <a:gd name="connsiteX48" fmla="*/ 689253 w 1081587"/>
                <a:gd name="connsiteY48" fmla="*/ 456628 h 1086897"/>
                <a:gd name="connsiteX49" fmla="*/ 641342 w 1081587"/>
                <a:gd name="connsiteY49" fmla="*/ 440341 h 1086897"/>
                <a:gd name="connsiteX50" fmla="*/ 624197 w 1081587"/>
                <a:gd name="connsiteY50" fmla="*/ 399098 h 1086897"/>
                <a:gd name="connsiteX51" fmla="*/ 641342 w 1081587"/>
                <a:gd name="connsiteY51" fmla="*/ 357854 h 1086897"/>
                <a:gd name="connsiteX52" fmla="*/ 907280 w 1081587"/>
                <a:gd name="connsiteY52" fmla="*/ 91916 h 1086897"/>
                <a:gd name="connsiteX53" fmla="*/ 989767 w 1081587"/>
                <a:gd name="connsiteY53" fmla="*/ 174403 h 1086897"/>
                <a:gd name="connsiteX54" fmla="*/ 723829 w 1081587"/>
                <a:gd name="connsiteY54" fmla="*/ 440341 h 10868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</a:cxnLst>
              <a:rect l="l" t="t" r="r" b="b"/>
              <a:pathLst>
                <a:path w="1081587" h="1086897">
                  <a:moveTo>
                    <a:pt x="934236" y="11144"/>
                  </a:moveTo>
                  <a:cubicBezTo>
                    <a:pt x="919377" y="-3715"/>
                    <a:pt x="895183" y="-3715"/>
                    <a:pt x="880324" y="11144"/>
                  </a:cubicBezTo>
                  <a:lnTo>
                    <a:pt x="787170" y="104299"/>
                  </a:lnTo>
                  <a:cubicBezTo>
                    <a:pt x="623245" y="23527"/>
                    <a:pt x="424077" y="55150"/>
                    <a:pt x="293394" y="185833"/>
                  </a:cubicBezTo>
                  <a:lnTo>
                    <a:pt x="125659" y="353568"/>
                  </a:lnTo>
                  <a:cubicBezTo>
                    <a:pt x="-41886" y="521113"/>
                    <a:pt x="-41886" y="793718"/>
                    <a:pt x="125659" y="961263"/>
                  </a:cubicBezTo>
                  <a:cubicBezTo>
                    <a:pt x="209383" y="1044988"/>
                    <a:pt x="319492" y="1086898"/>
                    <a:pt x="429506" y="1086898"/>
                  </a:cubicBezTo>
                  <a:cubicBezTo>
                    <a:pt x="539520" y="1086898"/>
                    <a:pt x="649629" y="1044988"/>
                    <a:pt x="733354" y="961263"/>
                  </a:cubicBezTo>
                  <a:lnTo>
                    <a:pt x="901089" y="793528"/>
                  </a:lnTo>
                  <a:cubicBezTo>
                    <a:pt x="1034439" y="660178"/>
                    <a:pt x="1064633" y="458153"/>
                    <a:pt x="979099" y="292798"/>
                  </a:cubicBezTo>
                  <a:lnTo>
                    <a:pt x="1070443" y="201454"/>
                  </a:lnTo>
                  <a:cubicBezTo>
                    <a:pt x="1077587" y="194310"/>
                    <a:pt x="1081588" y="184594"/>
                    <a:pt x="1081588" y="174498"/>
                  </a:cubicBezTo>
                  <a:cubicBezTo>
                    <a:pt x="1081588" y="164402"/>
                    <a:pt x="1077587" y="154686"/>
                    <a:pt x="1070443" y="147542"/>
                  </a:cubicBezTo>
                  <a:lnTo>
                    <a:pt x="934236" y="11144"/>
                  </a:lnTo>
                  <a:close/>
                  <a:moveTo>
                    <a:pt x="847273" y="739616"/>
                  </a:moveTo>
                  <a:lnTo>
                    <a:pt x="679538" y="907352"/>
                  </a:lnTo>
                  <a:cubicBezTo>
                    <a:pt x="541711" y="1045178"/>
                    <a:pt x="317397" y="1045178"/>
                    <a:pt x="179570" y="907352"/>
                  </a:cubicBezTo>
                  <a:cubicBezTo>
                    <a:pt x="41743" y="769525"/>
                    <a:pt x="41743" y="545211"/>
                    <a:pt x="179570" y="407384"/>
                  </a:cubicBezTo>
                  <a:lnTo>
                    <a:pt x="347305" y="239649"/>
                  </a:lnTo>
                  <a:cubicBezTo>
                    <a:pt x="448556" y="138398"/>
                    <a:pt x="599718" y="109442"/>
                    <a:pt x="729544" y="161830"/>
                  </a:cubicBezTo>
                  <a:lnTo>
                    <a:pt x="606481" y="284893"/>
                  </a:lnTo>
                  <a:cubicBezTo>
                    <a:pt x="603528" y="284131"/>
                    <a:pt x="600385" y="283655"/>
                    <a:pt x="597241" y="283655"/>
                  </a:cubicBezTo>
                  <a:cubicBezTo>
                    <a:pt x="542282" y="283655"/>
                    <a:pt x="490562" y="305086"/>
                    <a:pt x="451604" y="344043"/>
                  </a:cubicBezTo>
                  <a:lnTo>
                    <a:pt x="283869" y="511778"/>
                  </a:lnTo>
                  <a:cubicBezTo>
                    <a:pt x="244912" y="550736"/>
                    <a:pt x="223480" y="602456"/>
                    <a:pt x="223480" y="657415"/>
                  </a:cubicBezTo>
                  <a:cubicBezTo>
                    <a:pt x="223480" y="712375"/>
                    <a:pt x="244912" y="764095"/>
                    <a:pt x="283869" y="803053"/>
                  </a:cubicBezTo>
                  <a:cubicBezTo>
                    <a:pt x="323969" y="843153"/>
                    <a:pt x="376738" y="863251"/>
                    <a:pt x="429506" y="863251"/>
                  </a:cubicBezTo>
                  <a:cubicBezTo>
                    <a:pt x="482275" y="863251"/>
                    <a:pt x="534948" y="843153"/>
                    <a:pt x="575143" y="803053"/>
                  </a:cubicBezTo>
                  <a:lnTo>
                    <a:pt x="742879" y="635318"/>
                  </a:lnTo>
                  <a:cubicBezTo>
                    <a:pt x="765929" y="612267"/>
                    <a:pt x="782884" y="583882"/>
                    <a:pt x="793171" y="551116"/>
                  </a:cubicBezTo>
                  <a:cubicBezTo>
                    <a:pt x="801362" y="524923"/>
                    <a:pt x="804220" y="497300"/>
                    <a:pt x="801839" y="470249"/>
                  </a:cubicBezTo>
                  <a:lnTo>
                    <a:pt x="922044" y="350044"/>
                  </a:lnTo>
                  <a:cubicBezTo>
                    <a:pt x="978908" y="481394"/>
                    <a:pt x="951095" y="635794"/>
                    <a:pt x="847273" y="739616"/>
                  </a:cubicBezTo>
                  <a:close/>
                  <a:moveTo>
                    <a:pt x="587431" y="494252"/>
                  </a:moveTo>
                  <a:cubicBezTo>
                    <a:pt x="612672" y="519494"/>
                    <a:pt x="646486" y="533305"/>
                    <a:pt x="682109" y="533305"/>
                  </a:cubicBezTo>
                  <a:cubicBezTo>
                    <a:pt x="687348" y="533305"/>
                    <a:pt x="692682" y="533019"/>
                    <a:pt x="697921" y="532352"/>
                  </a:cubicBezTo>
                  <a:cubicBezTo>
                    <a:pt x="705731" y="531495"/>
                    <a:pt x="713256" y="529971"/>
                    <a:pt x="720590" y="527876"/>
                  </a:cubicBezTo>
                  <a:cubicBezTo>
                    <a:pt x="720590" y="527971"/>
                    <a:pt x="720495" y="528161"/>
                    <a:pt x="720495" y="528257"/>
                  </a:cubicBezTo>
                  <a:cubicBezTo>
                    <a:pt x="713923" y="549211"/>
                    <a:pt x="703350" y="567119"/>
                    <a:pt x="689063" y="581406"/>
                  </a:cubicBezTo>
                  <a:lnTo>
                    <a:pt x="521327" y="749141"/>
                  </a:lnTo>
                  <a:cubicBezTo>
                    <a:pt x="470749" y="799719"/>
                    <a:pt x="388454" y="799719"/>
                    <a:pt x="337876" y="749141"/>
                  </a:cubicBezTo>
                  <a:cubicBezTo>
                    <a:pt x="313301" y="724567"/>
                    <a:pt x="299776" y="691991"/>
                    <a:pt x="299776" y="657415"/>
                  </a:cubicBezTo>
                  <a:cubicBezTo>
                    <a:pt x="299776" y="622840"/>
                    <a:pt x="313301" y="590264"/>
                    <a:pt x="337876" y="565690"/>
                  </a:cubicBezTo>
                  <a:lnTo>
                    <a:pt x="505611" y="397955"/>
                  </a:lnTo>
                  <a:cubicBezTo>
                    <a:pt x="518946" y="384619"/>
                    <a:pt x="534662" y="374714"/>
                    <a:pt x="551712" y="368236"/>
                  </a:cubicBezTo>
                  <a:cubicBezTo>
                    <a:pt x="549331" y="378238"/>
                    <a:pt x="547997" y="388620"/>
                    <a:pt x="547997" y="399193"/>
                  </a:cubicBezTo>
                  <a:cubicBezTo>
                    <a:pt x="547997" y="435007"/>
                    <a:pt x="561999" y="468820"/>
                    <a:pt x="587431" y="494252"/>
                  </a:cubicBezTo>
                  <a:close/>
                  <a:moveTo>
                    <a:pt x="723829" y="440341"/>
                  </a:moveTo>
                  <a:cubicBezTo>
                    <a:pt x="712304" y="451866"/>
                    <a:pt x="698683" y="455581"/>
                    <a:pt x="689253" y="456628"/>
                  </a:cubicBezTo>
                  <a:cubicBezTo>
                    <a:pt x="671251" y="458724"/>
                    <a:pt x="653820" y="452723"/>
                    <a:pt x="641342" y="440341"/>
                  </a:cubicBezTo>
                  <a:cubicBezTo>
                    <a:pt x="630293" y="429292"/>
                    <a:pt x="624197" y="414623"/>
                    <a:pt x="624197" y="399098"/>
                  </a:cubicBezTo>
                  <a:cubicBezTo>
                    <a:pt x="624197" y="383572"/>
                    <a:pt x="630293" y="368903"/>
                    <a:pt x="641342" y="357854"/>
                  </a:cubicBezTo>
                  <a:lnTo>
                    <a:pt x="907280" y="91916"/>
                  </a:lnTo>
                  <a:lnTo>
                    <a:pt x="989767" y="174403"/>
                  </a:lnTo>
                  <a:lnTo>
                    <a:pt x="723829" y="440341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cs-CZ" dirty="0"/>
            </a:p>
          </p:txBody>
        </p:sp>
        <p:sp>
          <p:nvSpPr>
            <p:cNvPr id="21" name="Volný tvar: obrazec 20">
              <a:extLst>
                <a:ext uri="{FF2B5EF4-FFF2-40B4-BE49-F238E27FC236}">
                  <a16:creationId xmlns:a16="http://schemas.microsoft.com/office/drawing/2014/main" id="{A6682C22-15CF-47B1-B7FA-592D4DF98EE0}"/>
                </a:ext>
              </a:extLst>
            </p:cNvPr>
            <p:cNvSpPr/>
            <p:nvPr/>
          </p:nvSpPr>
          <p:spPr>
            <a:xfrm>
              <a:off x="5420318" y="-2154065"/>
              <a:ext cx="1165800" cy="990016"/>
            </a:xfrm>
            <a:custGeom>
              <a:avLst/>
              <a:gdLst>
                <a:gd name="connsiteX0" fmla="*/ 1094651 w 1165800"/>
                <a:gd name="connsiteY0" fmla="*/ 192583 h 990016"/>
                <a:gd name="connsiteX1" fmla="*/ 499243 w 1165800"/>
                <a:gd name="connsiteY1" fmla="*/ 71140 h 990016"/>
                <a:gd name="connsiteX2" fmla="*/ 301314 w 1165800"/>
                <a:gd name="connsiteY2" fmla="*/ 202013 h 990016"/>
                <a:gd name="connsiteX3" fmla="*/ 124815 w 1165800"/>
                <a:gd name="connsiteY3" fmla="*/ 677120 h 990016"/>
                <a:gd name="connsiteX4" fmla="*/ 17088 w 1165800"/>
                <a:gd name="connsiteY4" fmla="*/ 748367 h 990016"/>
                <a:gd name="connsiteX5" fmla="*/ 6324 w 1165800"/>
                <a:gd name="connsiteY5" fmla="*/ 801136 h 990016"/>
                <a:gd name="connsiteX6" fmla="*/ 112719 w 1165800"/>
                <a:gd name="connsiteY6" fmla="*/ 962013 h 990016"/>
                <a:gd name="connsiteX7" fmla="*/ 136912 w 1165800"/>
                <a:gd name="connsiteY7" fmla="*/ 978301 h 990016"/>
                <a:gd name="connsiteX8" fmla="*/ 144532 w 1165800"/>
                <a:gd name="connsiteY8" fmla="*/ 979063 h 990016"/>
                <a:gd name="connsiteX9" fmla="*/ 165582 w 1165800"/>
                <a:gd name="connsiteY9" fmla="*/ 972776 h 990016"/>
                <a:gd name="connsiteX10" fmla="*/ 275406 w 1165800"/>
                <a:gd name="connsiteY10" fmla="*/ 900100 h 990016"/>
                <a:gd name="connsiteX11" fmla="*/ 538581 w 1165800"/>
                <a:gd name="connsiteY11" fmla="*/ 990016 h 990016"/>
                <a:gd name="connsiteX12" fmla="*/ 775468 w 1165800"/>
                <a:gd name="connsiteY12" fmla="*/ 918865 h 990016"/>
                <a:gd name="connsiteX13" fmla="*/ 973398 w 1165800"/>
                <a:gd name="connsiteY13" fmla="*/ 787991 h 990016"/>
                <a:gd name="connsiteX14" fmla="*/ 1094651 w 1165800"/>
                <a:gd name="connsiteY14" fmla="*/ 192583 h 990016"/>
                <a:gd name="connsiteX15" fmla="*/ 155200 w 1165800"/>
                <a:gd name="connsiteY15" fmla="*/ 888194 h 990016"/>
                <a:gd name="connsiteX16" fmla="*/ 90906 w 1165800"/>
                <a:gd name="connsiteY16" fmla="*/ 790944 h 990016"/>
                <a:gd name="connsiteX17" fmla="*/ 404660 w 1165800"/>
                <a:gd name="connsiteY17" fmla="*/ 583489 h 990016"/>
                <a:gd name="connsiteX18" fmla="*/ 441807 w 1165800"/>
                <a:gd name="connsiteY18" fmla="*/ 574441 h 990016"/>
                <a:gd name="connsiteX19" fmla="*/ 485432 w 1165800"/>
                <a:gd name="connsiteY19" fmla="*/ 599968 h 990016"/>
                <a:gd name="connsiteX20" fmla="*/ 494004 w 1165800"/>
                <a:gd name="connsiteY20" fmla="*/ 643783 h 990016"/>
                <a:gd name="connsiteX21" fmla="*/ 468954 w 1165800"/>
                <a:gd name="connsiteY21" fmla="*/ 680740 h 990016"/>
                <a:gd name="connsiteX22" fmla="*/ 155200 w 1165800"/>
                <a:gd name="connsiteY22" fmla="*/ 888194 h 990016"/>
                <a:gd name="connsiteX23" fmla="*/ 548964 w 1165800"/>
                <a:gd name="connsiteY23" fmla="*/ 557962 h 990016"/>
                <a:gd name="connsiteX24" fmla="*/ 448380 w 1165800"/>
                <a:gd name="connsiteY24" fmla="*/ 498526 h 990016"/>
                <a:gd name="connsiteX25" fmla="*/ 425234 w 1165800"/>
                <a:gd name="connsiteY25" fmla="*/ 498431 h 990016"/>
                <a:gd name="connsiteX26" fmla="*/ 425424 w 1165800"/>
                <a:gd name="connsiteY26" fmla="*/ 498145 h 990016"/>
                <a:gd name="connsiteX27" fmla="*/ 466858 w 1165800"/>
                <a:gd name="connsiteY27" fmla="*/ 452330 h 990016"/>
                <a:gd name="connsiteX28" fmla="*/ 664788 w 1165800"/>
                <a:gd name="connsiteY28" fmla="*/ 321457 h 990016"/>
                <a:gd name="connsiteX29" fmla="*/ 844524 w 1165800"/>
                <a:gd name="connsiteY29" fmla="*/ 358128 h 990016"/>
                <a:gd name="connsiteX30" fmla="*/ 863479 w 1165800"/>
                <a:gd name="connsiteY30" fmla="*/ 455664 h 990016"/>
                <a:gd name="connsiteX31" fmla="*/ 807853 w 1165800"/>
                <a:gd name="connsiteY31" fmla="*/ 537960 h 990016"/>
                <a:gd name="connsiteX32" fmla="*/ 609924 w 1165800"/>
                <a:gd name="connsiteY32" fmla="*/ 668833 h 990016"/>
                <a:gd name="connsiteX33" fmla="*/ 558774 w 1165800"/>
                <a:gd name="connsiteY33" fmla="*/ 688741 h 990016"/>
                <a:gd name="connsiteX34" fmla="*/ 568585 w 1165800"/>
                <a:gd name="connsiteY34" fmla="*/ 659213 h 990016"/>
                <a:gd name="connsiteX35" fmla="*/ 548964 w 1165800"/>
                <a:gd name="connsiteY35" fmla="*/ 557962 h 990016"/>
                <a:gd name="connsiteX36" fmla="*/ 931202 w 1165800"/>
                <a:gd name="connsiteY36" fmla="*/ 724459 h 990016"/>
                <a:gd name="connsiteX37" fmla="*/ 733272 w 1165800"/>
                <a:gd name="connsiteY37" fmla="*/ 855333 h 990016"/>
                <a:gd name="connsiteX38" fmla="*/ 343128 w 1165800"/>
                <a:gd name="connsiteY38" fmla="*/ 855238 h 990016"/>
                <a:gd name="connsiteX39" fmla="*/ 488289 w 1165800"/>
                <a:gd name="connsiteY39" fmla="*/ 759226 h 990016"/>
                <a:gd name="connsiteX40" fmla="*/ 497147 w 1165800"/>
                <a:gd name="connsiteY40" fmla="*/ 762274 h 990016"/>
                <a:gd name="connsiteX41" fmla="*/ 538581 w 1165800"/>
                <a:gd name="connsiteY41" fmla="*/ 766465 h 990016"/>
                <a:gd name="connsiteX42" fmla="*/ 651929 w 1165800"/>
                <a:gd name="connsiteY42" fmla="*/ 732175 h 990016"/>
                <a:gd name="connsiteX43" fmla="*/ 849858 w 1165800"/>
                <a:gd name="connsiteY43" fmla="*/ 601301 h 990016"/>
                <a:gd name="connsiteX44" fmla="*/ 938155 w 1165800"/>
                <a:gd name="connsiteY44" fmla="*/ 470713 h 990016"/>
                <a:gd name="connsiteX45" fmla="*/ 908056 w 1165800"/>
                <a:gd name="connsiteY45" fmla="*/ 315932 h 990016"/>
                <a:gd name="connsiteX46" fmla="*/ 622687 w 1165800"/>
                <a:gd name="connsiteY46" fmla="*/ 257734 h 990016"/>
                <a:gd name="connsiteX47" fmla="*/ 424758 w 1165800"/>
                <a:gd name="connsiteY47" fmla="*/ 388608 h 990016"/>
                <a:gd name="connsiteX48" fmla="*/ 358749 w 1165800"/>
                <a:gd name="connsiteY48" fmla="*/ 461093 h 990016"/>
                <a:gd name="connsiteX49" fmla="*/ 334175 w 1165800"/>
                <a:gd name="connsiteY49" fmla="*/ 538627 h 990016"/>
                <a:gd name="connsiteX50" fmla="*/ 192347 w 1165800"/>
                <a:gd name="connsiteY50" fmla="*/ 632448 h 990016"/>
                <a:gd name="connsiteX51" fmla="*/ 343509 w 1165800"/>
                <a:gd name="connsiteY51" fmla="*/ 265545 h 990016"/>
                <a:gd name="connsiteX52" fmla="*/ 541439 w 1165800"/>
                <a:gd name="connsiteY52" fmla="*/ 134671 h 990016"/>
                <a:gd name="connsiteX53" fmla="*/ 1031310 w 1165800"/>
                <a:gd name="connsiteY53" fmla="*/ 234589 h 990016"/>
                <a:gd name="connsiteX54" fmla="*/ 931202 w 1165800"/>
                <a:gd name="connsiteY54" fmla="*/ 724459 h 9900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</a:cxnLst>
              <a:rect l="l" t="t" r="r" b="b"/>
              <a:pathLst>
                <a:path w="1165800" h="990016">
                  <a:moveTo>
                    <a:pt x="1094651" y="192583"/>
                  </a:moveTo>
                  <a:cubicBezTo>
                    <a:pt x="963968" y="-5060"/>
                    <a:pt x="696792" y="-59543"/>
                    <a:pt x="499243" y="71140"/>
                  </a:cubicBezTo>
                  <a:lnTo>
                    <a:pt x="301314" y="202013"/>
                  </a:lnTo>
                  <a:cubicBezTo>
                    <a:pt x="143961" y="306026"/>
                    <a:pt x="74047" y="497955"/>
                    <a:pt x="124815" y="677120"/>
                  </a:cubicBezTo>
                  <a:lnTo>
                    <a:pt x="17088" y="748367"/>
                  </a:lnTo>
                  <a:cubicBezTo>
                    <a:pt x="-438" y="759988"/>
                    <a:pt x="-5296" y="783610"/>
                    <a:pt x="6324" y="801136"/>
                  </a:cubicBezTo>
                  <a:lnTo>
                    <a:pt x="112719" y="962013"/>
                  </a:lnTo>
                  <a:cubicBezTo>
                    <a:pt x="118338" y="970490"/>
                    <a:pt x="127006" y="976300"/>
                    <a:pt x="136912" y="978301"/>
                  </a:cubicBezTo>
                  <a:cubicBezTo>
                    <a:pt x="139389" y="978777"/>
                    <a:pt x="141960" y="979063"/>
                    <a:pt x="144532" y="979063"/>
                  </a:cubicBezTo>
                  <a:cubicBezTo>
                    <a:pt x="151962" y="979063"/>
                    <a:pt x="159296" y="976872"/>
                    <a:pt x="165582" y="972776"/>
                  </a:cubicBezTo>
                  <a:lnTo>
                    <a:pt x="275406" y="900100"/>
                  </a:lnTo>
                  <a:cubicBezTo>
                    <a:pt x="352272" y="959632"/>
                    <a:pt x="445141" y="990016"/>
                    <a:pt x="538581" y="990016"/>
                  </a:cubicBezTo>
                  <a:cubicBezTo>
                    <a:pt x="620782" y="990016"/>
                    <a:pt x="703269" y="966585"/>
                    <a:pt x="775468" y="918865"/>
                  </a:cubicBezTo>
                  <a:lnTo>
                    <a:pt x="973398" y="787991"/>
                  </a:lnTo>
                  <a:cubicBezTo>
                    <a:pt x="1170851" y="657403"/>
                    <a:pt x="1225334" y="390227"/>
                    <a:pt x="1094651" y="192583"/>
                  </a:cubicBezTo>
                  <a:close/>
                  <a:moveTo>
                    <a:pt x="155200" y="888194"/>
                  </a:moveTo>
                  <a:lnTo>
                    <a:pt x="90906" y="790944"/>
                  </a:lnTo>
                  <a:lnTo>
                    <a:pt x="404660" y="583489"/>
                  </a:lnTo>
                  <a:cubicBezTo>
                    <a:pt x="418281" y="574536"/>
                    <a:pt x="432378" y="573583"/>
                    <a:pt x="441807" y="574441"/>
                  </a:cubicBezTo>
                  <a:cubicBezTo>
                    <a:pt x="459810" y="576060"/>
                    <a:pt x="475716" y="585299"/>
                    <a:pt x="485432" y="599968"/>
                  </a:cubicBezTo>
                  <a:cubicBezTo>
                    <a:pt x="494004" y="613017"/>
                    <a:pt x="497052" y="628543"/>
                    <a:pt x="494004" y="643783"/>
                  </a:cubicBezTo>
                  <a:cubicBezTo>
                    <a:pt x="490861" y="659023"/>
                    <a:pt x="482003" y="672167"/>
                    <a:pt x="468954" y="680740"/>
                  </a:cubicBezTo>
                  <a:lnTo>
                    <a:pt x="155200" y="888194"/>
                  </a:lnTo>
                  <a:close/>
                  <a:moveTo>
                    <a:pt x="548964" y="557962"/>
                  </a:moveTo>
                  <a:cubicBezTo>
                    <a:pt x="526389" y="523768"/>
                    <a:pt x="489718" y="502146"/>
                    <a:pt x="448380" y="498526"/>
                  </a:cubicBezTo>
                  <a:cubicBezTo>
                    <a:pt x="440569" y="497860"/>
                    <a:pt x="432854" y="497860"/>
                    <a:pt x="425234" y="498431"/>
                  </a:cubicBezTo>
                  <a:cubicBezTo>
                    <a:pt x="425329" y="498336"/>
                    <a:pt x="425329" y="498241"/>
                    <a:pt x="425424" y="498145"/>
                  </a:cubicBezTo>
                  <a:cubicBezTo>
                    <a:pt x="436093" y="478905"/>
                    <a:pt x="449999" y="463474"/>
                    <a:pt x="466858" y="452330"/>
                  </a:cubicBezTo>
                  <a:lnTo>
                    <a:pt x="664788" y="321457"/>
                  </a:lnTo>
                  <a:cubicBezTo>
                    <a:pt x="724414" y="282023"/>
                    <a:pt x="805091" y="298406"/>
                    <a:pt x="844524" y="358128"/>
                  </a:cubicBezTo>
                  <a:cubicBezTo>
                    <a:pt x="863670" y="387084"/>
                    <a:pt x="870432" y="421755"/>
                    <a:pt x="863479" y="455664"/>
                  </a:cubicBezTo>
                  <a:cubicBezTo>
                    <a:pt x="856526" y="489573"/>
                    <a:pt x="836809" y="518815"/>
                    <a:pt x="807853" y="537960"/>
                  </a:cubicBezTo>
                  <a:lnTo>
                    <a:pt x="609924" y="668833"/>
                  </a:lnTo>
                  <a:cubicBezTo>
                    <a:pt x="594207" y="679216"/>
                    <a:pt x="576777" y="685788"/>
                    <a:pt x="558774" y="688741"/>
                  </a:cubicBezTo>
                  <a:cubicBezTo>
                    <a:pt x="563061" y="679406"/>
                    <a:pt x="566489" y="669500"/>
                    <a:pt x="568585" y="659213"/>
                  </a:cubicBezTo>
                  <a:cubicBezTo>
                    <a:pt x="575729" y="623875"/>
                    <a:pt x="568776" y="587966"/>
                    <a:pt x="548964" y="557962"/>
                  </a:cubicBezTo>
                  <a:close/>
                  <a:moveTo>
                    <a:pt x="931202" y="724459"/>
                  </a:moveTo>
                  <a:lnTo>
                    <a:pt x="733272" y="855333"/>
                  </a:lnTo>
                  <a:cubicBezTo>
                    <a:pt x="613829" y="934295"/>
                    <a:pt x="459905" y="932485"/>
                    <a:pt x="343128" y="855238"/>
                  </a:cubicBezTo>
                  <a:lnTo>
                    <a:pt x="488289" y="759226"/>
                  </a:lnTo>
                  <a:cubicBezTo>
                    <a:pt x="491052" y="760559"/>
                    <a:pt x="494004" y="761702"/>
                    <a:pt x="497147" y="762274"/>
                  </a:cubicBezTo>
                  <a:cubicBezTo>
                    <a:pt x="510959" y="765131"/>
                    <a:pt x="524865" y="766465"/>
                    <a:pt x="538581" y="766465"/>
                  </a:cubicBezTo>
                  <a:cubicBezTo>
                    <a:pt x="578586" y="766465"/>
                    <a:pt x="617734" y="754749"/>
                    <a:pt x="651929" y="732175"/>
                  </a:cubicBezTo>
                  <a:lnTo>
                    <a:pt x="849858" y="601301"/>
                  </a:lnTo>
                  <a:cubicBezTo>
                    <a:pt x="895769" y="570916"/>
                    <a:pt x="927201" y="524530"/>
                    <a:pt x="938155" y="470713"/>
                  </a:cubicBezTo>
                  <a:cubicBezTo>
                    <a:pt x="949109" y="416897"/>
                    <a:pt x="938441" y="361938"/>
                    <a:pt x="908056" y="315932"/>
                  </a:cubicBezTo>
                  <a:cubicBezTo>
                    <a:pt x="845477" y="221254"/>
                    <a:pt x="717461" y="195155"/>
                    <a:pt x="622687" y="257734"/>
                  </a:cubicBezTo>
                  <a:lnTo>
                    <a:pt x="424758" y="388608"/>
                  </a:lnTo>
                  <a:cubicBezTo>
                    <a:pt x="397611" y="406610"/>
                    <a:pt x="375323" y="430994"/>
                    <a:pt x="358749" y="461093"/>
                  </a:cubicBezTo>
                  <a:cubicBezTo>
                    <a:pt x="345510" y="485096"/>
                    <a:pt x="337223" y="511576"/>
                    <a:pt x="334175" y="538627"/>
                  </a:cubicBezTo>
                  <a:lnTo>
                    <a:pt x="192347" y="632448"/>
                  </a:lnTo>
                  <a:cubicBezTo>
                    <a:pt x="162915" y="492145"/>
                    <a:pt x="221018" y="346507"/>
                    <a:pt x="343509" y="265545"/>
                  </a:cubicBezTo>
                  <a:lnTo>
                    <a:pt x="541439" y="134671"/>
                  </a:lnTo>
                  <a:cubicBezTo>
                    <a:pt x="704031" y="27134"/>
                    <a:pt x="923772" y="71997"/>
                    <a:pt x="1031310" y="234589"/>
                  </a:cubicBezTo>
                  <a:cubicBezTo>
                    <a:pt x="1138656" y="397276"/>
                    <a:pt x="1093793" y="617017"/>
                    <a:pt x="931202" y="72445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cs-CZ"/>
            </a:p>
          </p:txBody>
        </p:sp>
        <p:sp>
          <p:nvSpPr>
            <p:cNvPr id="22" name="Volný tvar: obrazec 21">
              <a:extLst>
                <a:ext uri="{FF2B5EF4-FFF2-40B4-BE49-F238E27FC236}">
                  <a16:creationId xmlns:a16="http://schemas.microsoft.com/office/drawing/2014/main" id="{FAD93800-2239-4758-A8EE-76EAFA09753F}"/>
                </a:ext>
              </a:extLst>
            </p:cNvPr>
            <p:cNvSpPr/>
            <p:nvPr/>
          </p:nvSpPr>
          <p:spPr>
            <a:xfrm>
              <a:off x="4946730" y="-1436316"/>
              <a:ext cx="272941" cy="139298"/>
            </a:xfrm>
            <a:custGeom>
              <a:avLst/>
              <a:gdLst>
                <a:gd name="connsiteX0" fmla="*/ 26523 w 272941"/>
                <a:gd name="connsiteY0" fmla="*/ 74433 h 139298"/>
                <a:gd name="connsiteX1" fmla="*/ 223214 w 272941"/>
                <a:gd name="connsiteY1" fmla="*/ 137489 h 139298"/>
                <a:gd name="connsiteX2" fmla="*/ 234834 w 272941"/>
                <a:gd name="connsiteY2" fmla="*/ 139298 h 139298"/>
                <a:gd name="connsiteX3" fmla="*/ 271125 w 272941"/>
                <a:gd name="connsiteY3" fmla="*/ 112819 h 139298"/>
                <a:gd name="connsiteX4" fmla="*/ 246455 w 272941"/>
                <a:gd name="connsiteY4" fmla="*/ 64908 h 139298"/>
                <a:gd name="connsiteX5" fmla="*/ 49764 w 272941"/>
                <a:gd name="connsiteY5" fmla="*/ 1853 h 139298"/>
                <a:gd name="connsiteX6" fmla="*/ 1853 w 272941"/>
                <a:gd name="connsiteY6" fmla="*/ 26522 h 139298"/>
                <a:gd name="connsiteX7" fmla="*/ 26523 w 272941"/>
                <a:gd name="connsiteY7" fmla="*/ 74433 h 1392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72941" h="139298">
                  <a:moveTo>
                    <a:pt x="26523" y="74433"/>
                  </a:moveTo>
                  <a:lnTo>
                    <a:pt x="223214" y="137489"/>
                  </a:lnTo>
                  <a:cubicBezTo>
                    <a:pt x="227119" y="138727"/>
                    <a:pt x="231024" y="139298"/>
                    <a:pt x="234834" y="139298"/>
                  </a:cubicBezTo>
                  <a:cubicBezTo>
                    <a:pt x="250932" y="139298"/>
                    <a:pt x="265886" y="129011"/>
                    <a:pt x="271125" y="112819"/>
                  </a:cubicBezTo>
                  <a:cubicBezTo>
                    <a:pt x="277506" y="92816"/>
                    <a:pt x="266552" y="71290"/>
                    <a:pt x="246455" y="64908"/>
                  </a:cubicBezTo>
                  <a:lnTo>
                    <a:pt x="49764" y="1853"/>
                  </a:lnTo>
                  <a:cubicBezTo>
                    <a:pt x="29761" y="-4624"/>
                    <a:pt x="8235" y="6425"/>
                    <a:pt x="1853" y="26522"/>
                  </a:cubicBezTo>
                  <a:cubicBezTo>
                    <a:pt x="-4624" y="46525"/>
                    <a:pt x="6425" y="67956"/>
                    <a:pt x="26523" y="7443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cs-CZ"/>
            </a:p>
          </p:txBody>
        </p:sp>
        <p:sp>
          <p:nvSpPr>
            <p:cNvPr id="23" name="Volný tvar: obrazec 22">
              <a:extLst>
                <a:ext uri="{FF2B5EF4-FFF2-40B4-BE49-F238E27FC236}">
                  <a16:creationId xmlns:a16="http://schemas.microsoft.com/office/drawing/2014/main" id="{7EE9D5B0-DFD1-4424-B578-1D841B0BF5CB}"/>
                </a:ext>
              </a:extLst>
            </p:cNvPr>
            <p:cNvSpPr/>
            <p:nvPr/>
          </p:nvSpPr>
          <p:spPr>
            <a:xfrm>
              <a:off x="5340267" y="-1664351"/>
              <a:ext cx="98171" cy="169784"/>
            </a:xfrm>
            <a:custGeom>
              <a:avLst/>
              <a:gdLst>
                <a:gd name="connsiteX0" fmla="*/ 22940 w 98171"/>
                <a:gd name="connsiteY0" fmla="*/ 140353 h 169784"/>
                <a:gd name="connsiteX1" fmla="*/ 59992 w 98171"/>
                <a:gd name="connsiteY1" fmla="*/ 169785 h 169784"/>
                <a:gd name="connsiteX2" fmla="*/ 68755 w 98171"/>
                <a:gd name="connsiteY2" fmla="*/ 168737 h 169784"/>
                <a:gd name="connsiteX3" fmla="*/ 97139 w 98171"/>
                <a:gd name="connsiteY3" fmla="*/ 122922 h 169784"/>
                <a:gd name="connsiteX4" fmla="*/ 75232 w 98171"/>
                <a:gd name="connsiteY4" fmla="*/ 29386 h 169784"/>
                <a:gd name="connsiteX5" fmla="*/ 29417 w 98171"/>
                <a:gd name="connsiteY5" fmla="*/ 1002 h 169784"/>
                <a:gd name="connsiteX6" fmla="*/ 1032 w 98171"/>
                <a:gd name="connsiteY6" fmla="*/ 46817 h 169784"/>
                <a:gd name="connsiteX7" fmla="*/ 22940 w 98171"/>
                <a:gd name="connsiteY7" fmla="*/ 140353 h 1697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98171" h="169784">
                  <a:moveTo>
                    <a:pt x="22940" y="140353"/>
                  </a:moveTo>
                  <a:cubicBezTo>
                    <a:pt x="27035" y="157879"/>
                    <a:pt x="42752" y="169785"/>
                    <a:pt x="59992" y="169785"/>
                  </a:cubicBezTo>
                  <a:cubicBezTo>
                    <a:pt x="62849" y="169785"/>
                    <a:pt x="65802" y="169499"/>
                    <a:pt x="68755" y="168737"/>
                  </a:cubicBezTo>
                  <a:cubicBezTo>
                    <a:pt x="89234" y="163975"/>
                    <a:pt x="101997" y="143401"/>
                    <a:pt x="97139" y="122922"/>
                  </a:cubicBezTo>
                  <a:lnTo>
                    <a:pt x="75232" y="29386"/>
                  </a:lnTo>
                  <a:cubicBezTo>
                    <a:pt x="70469" y="8908"/>
                    <a:pt x="49895" y="-3761"/>
                    <a:pt x="29417" y="1002"/>
                  </a:cubicBezTo>
                  <a:cubicBezTo>
                    <a:pt x="8938" y="5764"/>
                    <a:pt x="-3826" y="26338"/>
                    <a:pt x="1032" y="46817"/>
                  </a:cubicBezTo>
                  <a:lnTo>
                    <a:pt x="22940" y="140353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cs-CZ"/>
            </a:p>
          </p:txBody>
        </p:sp>
        <p:sp>
          <p:nvSpPr>
            <p:cNvPr id="24" name="Volný tvar: obrazec 23">
              <a:extLst>
                <a:ext uri="{FF2B5EF4-FFF2-40B4-BE49-F238E27FC236}">
                  <a16:creationId xmlns:a16="http://schemas.microsoft.com/office/drawing/2014/main" id="{E959950C-8308-44FC-9BD8-ADA73F7186CA}"/>
                </a:ext>
              </a:extLst>
            </p:cNvPr>
            <p:cNvSpPr/>
            <p:nvPr/>
          </p:nvSpPr>
          <p:spPr>
            <a:xfrm>
              <a:off x="5079073" y="-1664304"/>
              <a:ext cx="255466" cy="274608"/>
            </a:xfrm>
            <a:custGeom>
              <a:avLst/>
              <a:gdLst>
                <a:gd name="connsiteX0" fmla="*/ 189074 w 255466"/>
                <a:gd name="connsiteY0" fmla="*/ 262036 h 274608"/>
                <a:gd name="connsiteX1" fmla="*/ 217363 w 255466"/>
                <a:gd name="connsiteY1" fmla="*/ 274609 h 274608"/>
                <a:gd name="connsiteX2" fmla="*/ 242890 w 255466"/>
                <a:gd name="connsiteY2" fmla="*/ 264798 h 274608"/>
                <a:gd name="connsiteX3" fmla="*/ 245653 w 255466"/>
                <a:gd name="connsiteY3" fmla="*/ 210982 h 274608"/>
                <a:gd name="connsiteX4" fmla="*/ 66392 w 255466"/>
                <a:gd name="connsiteY4" fmla="*/ 12576 h 274608"/>
                <a:gd name="connsiteX5" fmla="*/ 12576 w 255466"/>
                <a:gd name="connsiteY5" fmla="*/ 9814 h 274608"/>
                <a:gd name="connsiteX6" fmla="*/ 9814 w 255466"/>
                <a:gd name="connsiteY6" fmla="*/ 63630 h 274608"/>
                <a:gd name="connsiteX7" fmla="*/ 189074 w 255466"/>
                <a:gd name="connsiteY7" fmla="*/ 262036 h 2746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55466" h="274608">
                  <a:moveTo>
                    <a:pt x="189074" y="262036"/>
                  </a:moveTo>
                  <a:cubicBezTo>
                    <a:pt x="196599" y="270322"/>
                    <a:pt x="206981" y="274609"/>
                    <a:pt x="217363" y="274609"/>
                  </a:cubicBezTo>
                  <a:cubicBezTo>
                    <a:pt x="226507" y="274609"/>
                    <a:pt x="235651" y="271370"/>
                    <a:pt x="242890" y="264798"/>
                  </a:cubicBezTo>
                  <a:cubicBezTo>
                    <a:pt x="258512" y="250701"/>
                    <a:pt x="259750" y="226603"/>
                    <a:pt x="245653" y="210982"/>
                  </a:cubicBezTo>
                  <a:lnTo>
                    <a:pt x="66392" y="12576"/>
                  </a:lnTo>
                  <a:cubicBezTo>
                    <a:pt x="52295" y="-3045"/>
                    <a:pt x="28197" y="-4283"/>
                    <a:pt x="12576" y="9814"/>
                  </a:cubicBezTo>
                  <a:cubicBezTo>
                    <a:pt x="-3045" y="23911"/>
                    <a:pt x="-4283" y="48009"/>
                    <a:pt x="9814" y="63630"/>
                  </a:cubicBezTo>
                  <a:lnTo>
                    <a:pt x="189074" y="262036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cs-CZ"/>
            </a:p>
          </p:txBody>
        </p:sp>
      </p:grpSp>
      <p:grpSp>
        <p:nvGrpSpPr>
          <p:cNvPr id="25" name="Skupina 24">
            <a:extLst>
              <a:ext uri="{FF2B5EF4-FFF2-40B4-BE49-F238E27FC236}">
                <a16:creationId xmlns:a16="http://schemas.microsoft.com/office/drawing/2014/main" id="{EE490666-94A1-492A-B3F6-CE853D4FEA0C}"/>
              </a:ext>
            </a:extLst>
          </p:cNvPr>
          <p:cNvGrpSpPr/>
          <p:nvPr/>
        </p:nvGrpSpPr>
        <p:grpSpPr>
          <a:xfrm>
            <a:off x="9449511" y="5028797"/>
            <a:ext cx="925952" cy="915204"/>
            <a:chOff x="9677171" y="-2792200"/>
            <a:chExt cx="2179867" cy="2154562"/>
          </a:xfrm>
          <a:solidFill>
            <a:srgbClr val="C9B9AF">
              <a:alpha val="0"/>
            </a:srgbClr>
          </a:solidFill>
        </p:grpSpPr>
        <p:sp>
          <p:nvSpPr>
            <p:cNvPr id="26" name="Volný tvar: obrazec 25">
              <a:extLst>
                <a:ext uri="{FF2B5EF4-FFF2-40B4-BE49-F238E27FC236}">
                  <a16:creationId xmlns:a16="http://schemas.microsoft.com/office/drawing/2014/main" id="{C24E5525-7E70-4C55-AD43-531857DB0D20}"/>
                </a:ext>
              </a:extLst>
            </p:cNvPr>
            <p:cNvSpPr/>
            <p:nvPr/>
          </p:nvSpPr>
          <p:spPr>
            <a:xfrm>
              <a:off x="9677171" y="-2740436"/>
              <a:ext cx="1873120" cy="2102798"/>
            </a:xfrm>
            <a:custGeom>
              <a:avLst/>
              <a:gdLst>
                <a:gd name="connsiteX0" fmla="*/ 1811846 w 1873120"/>
                <a:gd name="connsiteY0" fmla="*/ 256663 h 2102798"/>
                <a:gd name="connsiteX1" fmla="*/ 1712404 w 1873120"/>
                <a:gd name="connsiteY1" fmla="*/ 284762 h 2102798"/>
                <a:gd name="connsiteX2" fmla="*/ 1396079 w 1873120"/>
                <a:gd name="connsiteY2" fmla="*/ 143316 h 2102798"/>
                <a:gd name="connsiteX3" fmla="*/ 1384839 w 1873120"/>
                <a:gd name="connsiteY3" fmla="*/ 135505 h 2102798"/>
                <a:gd name="connsiteX4" fmla="*/ 999934 w 1873120"/>
                <a:gd name="connsiteY4" fmla="*/ 4060 h 2102798"/>
                <a:gd name="connsiteX5" fmla="*/ 741330 w 1873120"/>
                <a:gd name="connsiteY5" fmla="*/ 296573 h 2102798"/>
                <a:gd name="connsiteX6" fmla="*/ 476726 w 1873120"/>
                <a:gd name="connsiteY6" fmla="*/ 595087 h 2102798"/>
                <a:gd name="connsiteX7" fmla="*/ 140589 w 1873120"/>
                <a:gd name="connsiteY7" fmla="*/ 868835 h 2102798"/>
                <a:gd name="connsiteX8" fmla="*/ 0 w 1873120"/>
                <a:gd name="connsiteY8" fmla="*/ 1316986 h 2102798"/>
                <a:gd name="connsiteX9" fmla="*/ 785813 w 1873120"/>
                <a:gd name="connsiteY9" fmla="*/ 2102799 h 2102798"/>
                <a:gd name="connsiteX10" fmla="*/ 1571625 w 1873120"/>
                <a:gd name="connsiteY10" fmla="*/ 1316986 h 2102798"/>
                <a:gd name="connsiteX11" fmla="*/ 1431036 w 1873120"/>
                <a:gd name="connsiteY11" fmla="*/ 868835 h 2102798"/>
                <a:gd name="connsiteX12" fmla="*/ 1094899 w 1873120"/>
                <a:gd name="connsiteY12" fmla="*/ 595087 h 2102798"/>
                <a:gd name="connsiteX13" fmla="*/ 817626 w 1873120"/>
                <a:gd name="connsiteY13" fmla="*/ 295049 h 2102798"/>
                <a:gd name="connsiteX14" fmla="*/ 1011841 w 1873120"/>
                <a:gd name="connsiteY14" fmla="*/ 79403 h 2102798"/>
                <a:gd name="connsiteX15" fmla="*/ 1341405 w 1873120"/>
                <a:gd name="connsiteY15" fmla="*/ 198370 h 2102798"/>
                <a:gd name="connsiteX16" fmla="*/ 1352645 w 1873120"/>
                <a:gd name="connsiteY16" fmla="*/ 206086 h 2102798"/>
                <a:gd name="connsiteX17" fmla="*/ 1711643 w 1873120"/>
                <a:gd name="connsiteY17" fmla="*/ 361057 h 2102798"/>
                <a:gd name="connsiteX18" fmla="*/ 1714500 w 1873120"/>
                <a:gd name="connsiteY18" fmla="*/ 361057 h 2102798"/>
                <a:gd name="connsiteX19" fmla="*/ 1858328 w 1873120"/>
                <a:gd name="connsiteY19" fmla="*/ 317052 h 2102798"/>
                <a:gd name="connsiteX20" fmla="*/ 1865090 w 1873120"/>
                <a:gd name="connsiteY20" fmla="*/ 263617 h 2102798"/>
                <a:gd name="connsiteX21" fmla="*/ 1811846 w 1873120"/>
                <a:gd name="connsiteY21" fmla="*/ 256663 h 2102798"/>
                <a:gd name="connsiteX22" fmla="*/ 1495425 w 1873120"/>
                <a:gd name="connsiteY22" fmla="*/ 1316891 h 2102798"/>
                <a:gd name="connsiteX23" fmla="*/ 785813 w 1873120"/>
                <a:gd name="connsiteY23" fmla="*/ 2026504 h 2102798"/>
                <a:gd name="connsiteX24" fmla="*/ 76200 w 1873120"/>
                <a:gd name="connsiteY24" fmla="*/ 1316891 h 2102798"/>
                <a:gd name="connsiteX25" fmla="*/ 527495 w 1873120"/>
                <a:gd name="connsiteY25" fmla="*/ 656523 h 2102798"/>
                <a:gd name="connsiteX26" fmla="*/ 1045178 w 1873120"/>
                <a:gd name="connsiteY26" fmla="*/ 656904 h 2102798"/>
                <a:gd name="connsiteX27" fmla="*/ 1495425 w 1873120"/>
                <a:gd name="connsiteY27" fmla="*/ 1316891 h 2102798"/>
                <a:gd name="connsiteX28" fmla="*/ 1016794 w 1873120"/>
                <a:gd name="connsiteY28" fmla="*/ 572227 h 2102798"/>
                <a:gd name="connsiteX29" fmla="*/ 554927 w 1873120"/>
                <a:gd name="connsiteY29" fmla="*/ 571274 h 2102798"/>
                <a:gd name="connsiteX30" fmla="*/ 785813 w 1873120"/>
                <a:gd name="connsiteY30" fmla="*/ 369535 h 2102798"/>
                <a:gd name="connsiteX31" fmla="*/ 1016794 w 1873120"/>
                <a:gd name="connsiteY31" fmla="*/ 572227 h 21027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73120" h="2102798">
                  <a:moveTo>
                    <a:pt x="1811846" y="256663"/>
                  </a:moveTo>
                  <a:cubicBezTo>
                    <a:pt x="1781270" y="280285"/>
                    <a:pt x="1740694" y="285048"/>
                    <a:pt x="1712404" y="284762"/>
                  </a:cubicBezTo>
                  <a:cubicBezTo>
                    <a:pt x="1599152" y="283714"/>
                    <a:pt x="1495901" y="212372"/>
                    <a:pt x="1396079" y="143316"/>
                  </a:cubicBezTo>
                  <a:lnTo>
                    <a:pt x="1384839" y="135505"/>
                  </a:lnTo>
                  <a:cubicBezTo>
                    <a:pt x="1266920" y="54162"/>
                    <a:pt x="1138714" y="-18133"/>
                    <a:pt x="999934" y="4060"/>
                  </a:cubicBezTo>
                  <a:cubicBezTo>
                    <a:pt x="858678" y="26635"/>
                    <a:pt x="747427" y="154936"/>
                    <a:pt x="741330" y="296573"/>
                  </a:cubicBezTo>
                  <a:cubicBezTo>
                    <a:pt x="594264" y="317909"/>
                    <a:pt x="480441" y="443068"/>
                    <a:pt x="476726" y="595087"/>
                  </a:cubicBezTo>
                  <a:cubicBezTo>
                    <a:pt x="341186" y="653094"/>
                    <a:pt x="225457" y="747296"/>
                    <a:pt x="140589" y="868835"/>
                  </a:cubicBezTo>
                  <a:cubicBezTo>
                    <a:pt x="48577" y="1000661"/>
                    <a:pt x="0" y="1155633"/>
                    <a:pt x="0" y="1316986"/>
                  </a:cubicBezTo>
                  <a:cubicBezTo>
                    <a:pt x="0" y="1750279"/>
                    <a:pt x="352520" y="2102799"/>
                    <a:pt x="785813" y="2102799"/>
                  </a:cubicBezTo>
                  <a:cubicBezTo>
                    <a:pt x="1219105" y="2102799"/>
                    <a:pt x="1571625" y="1750279"/>
                    <a:pt x="1571625" y="1316986"/>
                  </a:cubicBezTo>
                  <a:cubicBezTo>
                    <a:pt x="1571625" y="1155633"/>
                    <a:pt x="1522952" y="1000661"/>
                    <a:pt x="1431036" y="868835"/>
                  </a:cubicBezTo>
                  <a:cubicBezTo>
                    <a:pt x="1346263" y="747296"/>
                    <a:pt x="1230439" y="653094"/>
                    <a:pt x="1094899" y="595087"/>
                  </a:cubicBezTo>
                  <a:cubicBezTo>
                    <a:pt x="1091184" y="438781"/>
                    <a:pt x="970788" y="310765"/>
                    <a:pt x="817626" y="295049"/>
                  </a:cubicBezTo>
                  <a:cubicBezTo>
                    <a:pt x="824769" y="191703"/>
                    <a:pt x="908971" y="95881"/>
                    <a:pt x="1011841" y="79403"/>
                  </a:cubicBezTo>
                  <a:cubicBezTo>
                    <a:pt x="1124140" y="61496"/>
                    <a:pt x="1236630" y="125980"/>
                    <a:pt x="1341405" y="198370"/>
                  </a:cubicBezTo>
                  <a:lnTo>
                    <a:pt x="1352645" y="206086"/>
                  </a:lnTo>
                  <a:cubicBezTo>
                    <a:pt x="1456849" y="278190"/>
                    <a:pt x="1575054" y="359819"/>
                    <a:pt x="1711643" y="361057"/>
                  </a:cubicBezTo>
                  <a:cubicBezTo>
                    <a:pt x="1712595" y="361057"/>
                    <a:pt x="1713547" y="361057"/>
                    <a:pt x="1714500" y="361057"/>
                  </a:cubicBezTo>
                  <a:cubicBezTo>
                    <a:pt x="1771459" y="361057"/>
                    <a:pt x="1821180" y="345913"/>
                    <a:pt x="1858328" y="317052"/>
                  </a:cubicBezTo>
                  <a:cubicBezTo>
                    <a:pt x="1874997" y="304193"/>
                    <a:pt x="1878044" y="280285"/>
                    <a:pt x="1865090" y="263617"/>
                  </a:cubicBezTo>
                  <a:cubicBezTo>
                    <a:pt x="1852422" y="246853"/>
                    <a:pt x="1828515" y="243805"/>
                    <a:pt x="1811846" y="256663"/>
                  </a:cubicBezTo>
                  <a:close/>
                  <a:moveTo>
                    <a:pt x="1495425" y="1316891"/>
                  </a:moveTo>
                  <a:cubicBezTo>
                    <a:pt x="1495425" y="1708178"/>
                    <a:pt x="1177099" y="2026504"/>
                    <a:pt x="785813" y="2026504"/>
                  </a:cubicBezTo>
                  <a:cubicBezTo>
                    <a:pt x="394525" y="2026504"/>
                    <a:pt x="76200" y="1708178"/>
                    <a:pt x="76200" y="1316891"/>
                  </a:cubicBezTo>
                  <a:cubicBezTo>
                    <a:pt x="76200" y="1022950"/>
                    <a:pt x="253269" y="763965"/>
                    <a:pt x="527495" y="656523"/>
                  </a:cubicBezTo>
                  <a:cubicBezTo>
                    <a:pt x="545592" y="651094"/>
                    <a:pt x="771525" y="586990"/>
                    <a:pt x="1045178" y="656904"/>
                  </a:cubicBezTo>
                  <a:cubicBezTo>
                    <a:pt x="1318736" y="764536"/>
                    <a:pt x="1495425" y="1023331"/>
                    <a:pt x="1495425" y="1316891"/>
                  </a:cubicBezTo>
                  <a:close/>
                  <a:moveTo>
                    <a:pt x="1016794" y="572227"/>
                  </a:moveTo>
                  <a:cubicBezTo>
                    <a:pt x="810863" y="529078"/>
                    <a:pt x="637699" y="553558"/>
                    <a:pt x="554927" y="571274"/>
                  </a:cubicBezTo>
                  <a:cubicBezTo>
                    <a:pt x="570262" y="457546"/>
                    <a:pt x="667893" y="369535"/>
                    <a:pt x="785813" y="369535"/>
                  </a:cubicBezTo>
                  <a:cubicBezTo>
                    <a:pt x="904018" y="369535"/>
                    <a:pt x="1001839" y="458022"/>
                    <a:pt x="1016794" y="572227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cs-CZ"/>
            </a:p>
          </p:txBody>
        </p:sp>
        <p:sp>
          <p:nvSpPr>
            <p:cNvPr id="27" name="Volný tvar: obrazec 26">
              <a:extLst>
                <a:ext uri="{FF2B5EF4-FFF2-40B4-BE49-F238E27FC236}">
                  <a16:creationId xmlns:a16="http://schemas.microsoft.com/office/drawing/2014/main" id="{452BFDAD-6835-4D71-BC5A-E41810B39BAB}"/>
                </a:ext>
              </a:extLst>
            </p:cNvPr>
            <p:cNvSpPr/>
            <p:nvPr/>
          </p:nvSpPr>
          <p:spPr>
            <a:xfrm>
              <a:off x="9956349" y="-1317342"/>
              <a:ext cx="298799" cy="298894"/>
            </a:xfrm>
            <a:custGeom>
              <a:avLst/>
              <a:gdLst>
                <a:gd name="connsiteX0" fmla="*/ 149352 w 298799"/>
                <a:gd name="connsiteY0" fmla="*/ 0 h 298894"/>
                <a:gd name="connsiteX1" fmla="*/ 0 w 298799"/>
                <a:gd name="connsiteY1" fmla="*/ 149447 h 298894"/>
                <a:gd name="connsiteX2" fmla="*/ 149352 w 298799"/>
                <a:gd name="connsiteY2" fmla="*/ 298895 h 298894"/>
                <a:gd name="connsiteX3" fmla="*/ 298799 w 298799"/>
                <a:gd name="connsiteY3" fmla="*/ 149447 h 298894"/>
                <a:gd name="connsiteX4" fmla="*/ 149352 w 298799"/>
                <a:gd name="connsiteY4" fmla="*/ 0 h 298894"/>
                <a:gd name="connsiteX5" fmla="*/ 149352 w 298799"/>
                <a:gd name="connsiteY5" fmla="*/ 222599 h 298894"/>
                <a:gd name="connsiteX6" fmla="*/ 76200 w 298799"/>
                <a:gd name="connsiteY6" fmla="*/ 149352 h 298894"/>
                <a:gd name="connsiteX7" fmla="*/ 149352 w 298799"/>
                <a:gd name="connsiteY7" fmla="*/ 76105 h 298894"/>
                <a:gd name="connsiteX8" fmla="*/ 222599 w 298799"/>
                <a:gd name="connsiteY8" fmla="*/ 149352 h 298894"/>
                <a:gd name="connsiteX9" fmla="*/ 149352 w 298799"/>
                <a:gd name="connsiteY9" fmla="*/ 222599 h 2988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98799" h="298894">
                  <a:moveTo>
                    <a:pt x="149352" y="0"/>
                  </a:moveTo>
                  <a:cubicBezTo>
                    <a:pt x="66960" y="0"/>
                    <a:pt x="0" y="67056"/>
                    <a:pt x="0" y="149447"/>
                  </a:cubicBezTo>
                  <a:cubicBezTo>
                    <a:pt x="0" y="231838"/>
                    <a:pt x="67056" y="298895"/>
                    <a:pt x="149352" y="298895"/>
                  </a:cubicBezTo>
                  <a:cubicBezTo>
                    <a:pt x="231743" y="298895"/>
                    <a:pt x="298799" y="231838"/>
                    <a:pt x="298799" y="149447"/>
                  </a:cubicBezTo>
                  <a:cubicBezTo>
                    <a:pt x="298799" y="67056"/>
                    <a:pt x="231743" y="0"/>
                    <a:pt x="149352" y="0"/>
                  </a:cubicBezTo>
                  <a:close/>
                  <a:moveTo>
                    <a:pt x="149352" y="222599"/>
                  </a:moveTo>
                  <a:cubicBezTo>
                    <a:pt x="108966" y="222599"/>
                    <a:pt x="76200" y="189738"/>
                    <a:pt x="76200" y="149352"/>
                  </a:cubicBezTo>
                  <a:cubicBezTo>
                    <a:pt x="76200" y="108966"/>
                    <a:pt x="109061" y="76105"/>
                    <a:pt x="149352" y="76105"/>
                  </a:cubicBezTo>
                  <a:cubicBezTo>
                    <a:pt x="189738" y="76105"/>
                    <a:pt x="222599" y="108966"/>
                    <a:pt x="222599" y="149352"/>
                  </a:cubicBezTo>
                  <a:cubicBezTo>
                    <a:pt x="222599" y="189738"/>
                    <a:pt x="189738" y="222599"/>
                    <a:pt x="149352" y="22259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cs-CZ"/>
            </a:p>
          </p:txBody>
        </p:sp>
        <p:sp>
          <p:nvSpPr>
            <p:cNvPr id="28" name="Volný tvar: obrazec 27">
              <a:extLst>
                <a:ext uri="{FF2B5EF4-FFF2-40B4-BE49-F238E27FC236}">
                  <a16:creationId xmlns:a16="http://schemas.microsoft.com/office/drawing/2014/main" id="{62890137-3C85-467A-9AE5-83F8AE3F29F3}"/>
                </a:ext>
              </a:extLst>
            </p:cNvPr>
            <p:cNvSpPr/>
            <p:nvPr/>
          </p:nvSpPr>
          <p:spPr>
            <a:xfrm>
              <a:off x="11550727" y="-2792200"/>
              <a:ext cx="100846" cy="231750"/>
            </a:xfrm>
            <a:custGeom>
              <a:avLst/>
              <a:gdLst>
                <a:gd name="connsiteX0" fmla="*/ 84879 w 100846"/>
                <a:gd name="connsiteY0" fmla="*/ 25439 h 231750"/>
                <a:gd name="connsiteX1" fmla="*/ 36302 w 100846"/>
                <a:gd name="connsiteY1" fmla="*/ 2198 h 231750"/>
                <a:gd name="connsiteX2" fmla="*/ 13061 w 100846"/>
                <a:gd name="connsiteY2" fmla="*/ 50775 h 231750"/>
                <a:gd name="connsiteX3" fmla="*/ 6013 w 100846"/>
                <a:gd name="connsiteY3" fmla="*/ 173172 h 231750"/>
                <a:gd name="connsiteX4" fmla="*/ 17633 w 100846"/>
                <a:gd name="connsiteY4" fmla="*/ 225750 h 231750"/>
                <a:gd name="connsiteX5" fmla="*/ 38112 w 100846"/>
                <a:gd name="connsiteY5" fmla="*/ 231750 h 231750"/>
                <a:gd name="connsiteX6" fmla="*/ 70211 w 100846"/>
                <a:gd name="connsiteY6" fmla="*/ 214129 h 231750"/>
                <a:gd name="connsiteX7" fmla="*/ 84879 w 100846"/>
                <a:gd name="connsiteY7" fmla="*/ 25439 h 2317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00846" h="231750">
                  <a:moveTo>
                    <a:pt x="84879" y="25439"/>
                  </a:moveTo>
                  <a:cubicBezTo>
                    <a:pt x="77926" y="5627"/>
                    <a:pt x="56115" y="-4851"/>
                    <a:pt x="36302" y="2198"/>
                  </a:cubicBezTo>
                  <a:cubicBezTo>
                    <a:pt x="16490" y="9151"/>
                    <a:pt x="6013" y="30963"/>
                    <a:pt x="13061" y="50775"/>
                  </a:cubicBezTo>
                  <a:cubicBezTo>
                    <a:pt x="30587" y="100401"/>
                    <a:pt x="28396" y="138215"/>
                    <a:pt x="6013" y="173172"/>
                  </a:cubicBezTo>
                  <a:cubicBezTo>
                    <a:pt x="-5322" y="190888"/>
                    <a:pt x="-179" y="214415"/>
                    <a:pt x="17633" y="225750"/>
                  </a:cubicBezTo>
                  <a:cubicBezTo>
                    <a:pt x="24015" y="229845"/>
                    <a:pt x="31064" y="231750"/>
                    <a:pt x="38112" y="231750"/>
                  </a:cubicBezTo>
                  <a:cubicBezTo>
                    <a:pt x="50685" y="231750"/>
                    <a:pt x="62972" y="225559"/>
                    <a:pt x="70211" y="214129"/>
                  </a:cubicBezTo>
                  <a:cubicBezTo>
                    <a:pt x="105453" y="159075"/>
                    <a:pt x="110216" y="97353"/>
                    <a:pt x="84879" y="2543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cs-CZ"/>
            </a:p>
          </p:txBody>
        </p:sp>
        <p:sp>
          <p:nvSpPr>
            <p:cNvPr id="29" name="Volný tvar: obrazec 28">
              <a:extLst>
                <a:ext uri="{FF2B5EF4-FFF2-40B4-BE49-F238E27FC236}">
                  <a16:creationId xmlns:a16="http://schemas.microsoft.com/office/drawing/2014/main" id="{3646A088-F846-4A72-BD5F-4EEDCE542795}"/>
                </a:ext>
              </a:extLst>
            </p:cNvPr>
            <p:cNvSpPr/>
            <p:nvPr/>
          </p:nvSpPr>
          <p:spPr>
            <a:xfrm>
              <a:off x="11626019" y="-2558620"/>
              <a:ext cx="231019" cy="106184"/>
            </a:xfrm>
            <a:custGeom>
              <a:avLst/>
              <a:gdLst>
                <a:gd name="connsiteX0" fmla="*/ 212089 w 231019"/>
                <a:gd name="connsiteY0" fmla="*/ 35223 h 106184"/>
                <a:gd name="connsiteX1" fmla="*/ 23970 w 231019"/>
                <a:gd name="connsiteY1" fmla="*/ 14078 h 106184"/>
                <a:gd name="connsiteX2" fmla="*/ 2729 w 231019"/>
                <a:gd name="connsiteY2" fmla="*/ 63608 h 106184"/>
                <a:gd name="connsiteX3" fmla="*/ 52260 w 231019"/>
                <a:gd name="connsiteY3" fmla="*/ 84848 h 106184"/>
                <a:gd name="connsiteX4" fmla="*/ 173799 w 231019"/>
                <a:gd name="connsiteY4" fmla="*/ 100946 h 106184"/>
                <a:gd name="connsiteX5" fmla="*/ 192943 w 231019"/>
                <a:gd name="connsiteY5" fmla="*/ 106184 h 106184"/>
                <a:gd name="connsiteX6" fmla="*/ 225901 w 231019"/>
                <a:gd name="connsiteY6" fmla="*/ 87325 h 106184"/>
                <a:gd name="connsiteX7" fmla="*/ 212089 w 231019"/>
                <a:gd name="connsiteY7" fmla="*/ 35223 h 1061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31019" h="106184">
                  <a:moveTo>
                    <a:pt x="212089" y="35223"/>
                  </a:moveTo>
                  <a:cubicBezTo>
                    <a:pt x="146272" y="-3163"/>
                    <a:pt x="84740" y="-10116"/>
                    <a:pt x="23970" y="14078"/>
                  </a:cubicBezTo>
                  <a:cubicBezTo>
                    <a:pt x="4444" y="21888"/>
                    <a:pt x="-5081" y="43986"/>
                    <a:pt x="2729" y="63608"/>
                  </a:cubicBezTo>
                  <a:cubicBezTo>
                    <a:pt x="10541" y="83134"/>
                    <a:pt x="32638" y="92659"/>
                    <a:pt x="52260" y="84848"/>
                  </a:cubicBezTo>
                  <a:cubicBezTo>
                    <a:pt x="90836" y="69513"/>
                    <a:pt x="128269" y="74466"/>
                    <a:pt x="173799" y="100946"/>
                  </a:cubicBezTo>
                  <a:cubicBezTo>
                    <a:pt x="179800" y="104470"/>
                    <a:pt x="186467" y="106184"/>
                    <a:pt x="192943" y="106184"/>
                  </a:cubicBezTo>
                  <a:cubicBezTo>
                    <a:pt x="206088" y="106184"/>
                    <a:pt x="218757" y="99422"/>
                    <a:pt x="225901" y="87325"/>
                  </a:cubicBezTo>
                  <a:cubicBezTo>
                    <a:pt x="236378" y="69227"/>
                    <a:pt x="230282" y="45891"/>
                    <a:pt x="212089" y="3522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cs-CZ"/>
            </a:p>
          </p:txBody>
        </p:sp>
        <p:sp>
          <p:nvSpPr>
            <p:cNvPr id="30" name="Volný tvar: obrazec 29">
              <a:extLst>
                <a:ext uri="{FF2B5EF4-FFF2-40B4-BE49-F238E27FC236}">
                  <a16:creationId xmlns:a16="http://schemas.microsoft.com/office/drawing/2014/main" id="{CB004F6B-48BC-4E3E-9B4E-F99BB9251556}"/>
                </a:ext>
              </a:extLst>
            </p:cNvPr>
            <p:cNvSpPr/>
            <p:nvPr/>
          </p:nvSpPr>
          <p:spPr>
            <a:xfrm>
              <a:off x="11703411" y="-2746962"/>
              <a:ext cx="149188" cy="136982"/>
            </a:xfrm>
            <a:custGeom>
              <a:avLst/>
              <a:gdLst>
                <a:gd name="connsiteX0" fmla="*/ 38114 w 149188"/>
                <a:gd name="connsiteY0" fmla="*/ 136983 h 136982"/>
                <a:gd name="connsiteX1" fmla="*/ 62498 w 149188"/>
                <a:gd name="connsiteY1" fmla="*/ 128125 h 136982"/>
                <a:gd name="connsiteX2" fmla="*/ 135459 w 149188"/>
                <a:gd name="connsiteY2" fmla="*/ 67355 h 136982"/>
                <a:gd name="connsiteX3" fmla="*/ 140317 w 149188"/>
                <a:gd name="connsiteY3" fmla="*/ 13729 h 136982"/>
                <a:gd name="connsiteX4" fmla="*/ 86691 w 149188"/>
                <a:gd name="connsiteY4" fmla="*/ 8872 h 136982"/>
                <a:gd name="connsiteX5" fmla="*/ 13730 w 149188"/>
                <a:gd name="connsiteY5" fmla="*/ 69641 h 136982"/>
                <a:gd name="connsiteX6" fmla="*/ 8872 w 149188"/>
                <a:gd name="connsiteY6" fmla="*/ 123267 h 136982"/>
                <a:gd name="connsiteX7" fmla="*/ 38114 w 149188"/>
                <a:gd name="connsiteY7" fmla="*/ 136983 h 1369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49188" h="136982">
                  <a:moveTo>
                    <a:pt x="38114" y="136983"/>
                  </a:moveTo>
                  <a:cubicBezTo>
                    <a:pt x="46686" y="136983"/>
                    <a:pt x="55354" y="134126"/>
                    <a:pt x="62498" y="128125"/>
                  </a:cubicBezTo>
                  <a:lnTo>
                    <a:pt x="135459" y="67355"/>
                  </a:lnTo>
                  <a:cubicBezTo>
                    <a:pt x="151651" y="53925"/>
                    <a:pt x="153842" y="29827"/>
                    <a:pt x="140317" y="13729"/>
                  </a:cubicBezTo>
                  <a:cubicBezTo>
                    <a:pt x="126791" y="-2463"/>
                    <a:pt x="102788" y="-4654"/>
                    <a:pt x="86691" y="8872"/>
                  </a:cubicBezTo>
                  <a:lnTo>
                    <a:pt x="13730" y="69641"/>
                  </a:lnTo>
                  <a:cubicBezTo>
                    <a:pt x="-2462" y="83072"/>
                    <a:pt x="-4654" y="107170"/>
                    <a:pt x="8872" y="123267"/>
                  </a:cubicBezTo>
                  <a:cubicBezTo>
                    <a:pt x="16302" y="132316"/>
                    <a:pt x="27160" y="136983"/>
                    <a:pt x="38114" y="13698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cs-CZ"/>
            </a:p>
          </p:txBody>
        </p:sp>
      </p:grpSp>
      <p:grpSp>
        <p:nvGrpSpPr>
          <p:cNvPr id="31" name="Skupina 30">
            <a:extLst>
              <a:ext uri="{FF2B5EF4-FFF2-40B4-BE49-F238E27FC236}">
                <a16:creationId xmlns:a16="http://schemas.microsoft.com/office/drawing/2014/main" id="{9E9014F2-D22F-48C7-99BD-CD1E1EE2163F}"/>
              </a:ext>
            </a:extLst>
          </p:cNvPr>
          <p:cNvGrpSpPr/>
          <p:nvPr/>
        </p:nvGrpSpPr>
        <p:grpSpPr>
          <a:xfrm>
            <a:off x="3578496" y="5078973"/>
            <a:ext cx="498342" cy="831650"/>
            <a:chOff x="7502995" y="-2595597"/>
            <a:chExt cx="1173194" cy="1957863"/>
          </a:xfrm>
          <a:solidFill>
            <a:srgbClr val="C9B9AF">
              <a:alpha val="0"/>
            </a:srgbClr>
          </a:solidFill>
        </p:grpSpPr>
        <p:sp>
          <p:nvSpPr>
            <p:cNvPr id="32" name="Volný tvar: obrazec 31">
              <a:extLst>
                <a:ext uri="{FF2B5EF4-FFF2-40B4-BE49-F238E27FC236}">
                  <a16:creationId xmlns:a16="http://schemas.microsoft.com/office/drawing/2014/main" id="{92EE5049-B339-4E4D-BBA5-68BBD75605F1}"/>
                </a:ext>
              </a:extLst>
            </p:cNvPr>
            <p:cNvSpPr/>
            <p:nvPr/>
          </p:nvSpPr>
          <p:spPr>
            <a:xfrm>
              <a:off x="7502995" y="-2595597"/>
              <a:ext cx="1173194" cy="1581245"/>
            </a:xfrm>
            <a:custGeom>
              <a:avLst/>
              <a:gdLst>
                <a:gd name="connsiteX0" fmla="*/ 585978 w 1173194"/>
                <a:gd name="connsiteY0" fmla="*/ 0 h 1581245"/>
                <a:gd name="connsiteX1" fmla="*/ 0 w 1173194"/>
                <a:gd name="connsiteY1" fmla="*/ 585978 h 1581245"/>
                <a:gd name="connsiteX2" fmla="*/ 126111 w 1173194"/>
                <a:gd name="connsiteY2" fmla="*/ 927068 h 1581245"/>
                <a:gd name="connsiteX3" fmla="*/ 267843 w 1173194"/>
                <a:gd name="connsiteY3" fmla="*/ 1250823 h 1581245"/>
                <a:gd name="connsiteX4" fmla="*/ 267843 w 1173194"/>
                <a:gd name="connsiteY4" fmla="*/ 1250823 h 1581245"/>
                <a:gd name="connsiteX5" fmla="*/ 294418 w 1173194"/>
                <a:gd name="connsiteY5" fmla="*/ 1481423 h 1581245"/>
                <a:gd name="connsiteX6" fmla="*/ 375666 w 1173194"/>
                <a:gd name="connsiteY6" fmla="*/ 1581245 h 1581245"/>
                <a:gd name="connsiteX7" fmla="*/ 797433 w 1173194"/>
                <a:gd name="connsiteY7" fmla="*/ 1581245 h 1581245"/>
                <a:gd name="connsiteX8" fmla="*/ 878777 w 1173194"/>
                <a:gd name="connsiteY8" fmla="*/ 1479518 h 1581245"/>
                <a:gd name="connsiteX9" fmla="*/ 1045845 w 1173194"/>
                <a:gd name="connsiteY9" fmla="*/ 942975 h 1581245"/>
                <a:gd name="connsiteX10" fmla="*/ 1173194 w 1173194"/>
                <a:gd name="connsiteY10" fmla="*/ 585978 h 1581245"/>
                <a:gd name="connsiteX11" fmla="*/ 585978 w 1173194"/>
                <a:gd name="connsiteY11" fmla="*/ 0 h 1581245"/>
                <a:gd name="connsiteX12" fmla="*/ 980408 w 1173194"/>
                <a:gd name="connsiteY12" fmla="*/ 903827 h 1581245"/>
                <a:gd name="connsiteX13" fmla="*/ 802481 w 1173194"/>
                <a:gd name="connsiteY13" fmla="*/ 1479518 h 1581245"/>
                <a:gd name="connsiteX14" fmla="*/ 796194 w 1173194"/>
                <a:gd name="connsiteY14" fmla="*/ 1505045 h 1581245"/>
                <a:gd name="connsiteX15" fmla="*/ 376809 w 1173194"/>
                <a:gd name="connsiteY15" fmla="*/ 1505045 h 1581245"/>
                <a:gd name="connsiteX16" fmla="*/ 370522 w 1173194"/>
                <a:gd name="connsiteY16" fmla="*/ 1479518 h 1581245"/>
                <a:gd name="connsiteX17" fmla="*/ 370332 w 1173194"/>
                <a:gd name="connsiteY17" fmla="*/ 1475994 h 1581245"/>
                <a:gd name="connsiteX18" fmla="*/ 342709 w 1173194"/>
                <a:gd name="connsiteY18" fmla="*/ 1237298 h 1581245"/>
                <a:gd name="connsiteX19" fmla="*/ 342709 w 1173194"/>
                <a:gd name="connsiteY19" fmla="*/ 1237298 h 1581245"/>
                <a:gd name="connsiteX20" fmla="*/ 190595 w 1173194"/>
                <a:gd name="connsiteY20" fmla="*/ 886778 h 1581245"/>
                <a:gd name="connsiteX21" fmla="*/ 76009 w 1173194"/>
                <a:gd name="connsiteY21" fmla="*/ 586073 h 1581245"/>
                <a:gd name="connsiteX22" fmla="*/ 585788 w 1173194"/>
                <a:gd name="connsiteY22" fmla="*/ 76295 h 1581245"/>
                <a:gd name="connsiteX23" fmla="*/ 1096803 w 1173194"/>
                <a:gd name="connsiteY23" fmla="*/ 586073 h 1581245"/>
                <a:gd name="connsiteX24" fmla="*/ 980408 w 1173194"/>
                <a:gd name="connsiteY24" fmla="*/ 903827 h 15812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1173194" h="1581245">
                  <a:moveTo>
                    <a:pt x="585978" y="0"/>
                  </a:moveTo>
                  <a:cubicBezTo>
                    <a:pt x="262890" y="0"/>
                    <a:pt x="0" y="262890"/>
                    <a:pt x="0" y="585978"/>
                  </a:cubicBezTo>
                  <a:cubicBezTo>
                    <a:pt x="0" y="724948"/>
                    <a:pt x="61246" y="823151"/>
                    <a:pt x="126111" y="927068"/>
                  </a:cubicBezTo>
                  <a:cubicBezTo>
                    <a:pt x="183642" y="1019366"/>
                    <a:pt x="243173" y="1114806"/>
                    <a:pt x="267843" y="1250823"/>
                  </a:cubicBezTo>
                  <a:cubicBezTo>
                    <a:pt x="267843" y="1250823"/>
                    <a:pt x="267843" y="1250823"/>
                    <a:pt x="267843" y="1250823"/>
                  </a:cubicBezTo>
                  <a:cubicBezTo>
                    <a:pt x="277463" y="1303973"/>
                    <a:pt x="292703" y="1463421"/>
                    <a:pt x="294418" y="1481423"/>
                  </a:cubicBezTo>
                  <a:cubicBezTo>
                    <a:pt x="295180" y="1539431"/>
                    <a:pt x="329089" y="1581245"/>
                    <a:pt x="375666" y="1581245"/>
                  </a:cubicBezTo>
                  <a:lnTo>
                    <a:pt x="797433" y="1581245"/>
                  </a:lnTo>
                  <a:cubicBezTo>
                    <a:pt x="844582" y="1581245"/>
                    <a:pt x="878777" y="1538478"/>
                    <a:pt x="878777" y="1479518"/>
                  </a:cubicBezTo>
                  <a:cubicBezTo>
                    <a:pt x="878777" y="1221391"/>
                    <a:pt x="967550" y="1073468"/>
                    <a:pt x="1045845" y="942975"/>
                  </a:cubicBezTo>
                  <a:cubicBezTo>
                    <a:pt x="1111377" y="833914"/>
                    <a:pt x="1173194" y="730853"/>
                    <a:pt x="1173194" y="585978"/>
                  </a:cubicBezTo>
                  <a:cubicBezTo>
                    <a:pt x="1173099" y="262890"/>
                    <a:pt x="909733" y="0"/>
                    <a:pt x="585978" y="0"/>
                  </a:cubicBezTo>
                  <a:close/>
                  <a:moveTo>
                    <a:pt x="980408" y="903827"/>
                  </a:moveTo>
                  <a:cubicBezTo>
                    <a:pt x="896969" y="1042797"/>
                    <a:pt x="802481" y="1200245"/>
                    <a:pt x="802481" y="1479518"/>
                  </a:cubicBezTo>
                  <a:cubicBezTo>
                    <a:pt x="802481" y="1491901"/>
                    <a:pt x="798766" y="1501807"/>
                    <a:pt x="796194" y="1505045"/>
                  </a:cubicBezTo>
                  <a:lnTo>
                    <a:pt x="376809" y="1505045"/>
                  </a:lnTo>
                  <a:cubicBezTo>
                    <a:pt x="374237" y="1501807"/>
                    <a:pt x="370522" y="1491901"/>
                    <a:pt x="370522" y="1479518"/>
                  </a:cubicBezTo>
                  <a:cubicBezTo>
                    <a:pt x="370522" y="1478280"/>
                    <a:pt x="370427" y="1477137"/>
                    <a:pt x="370332" y="1475994"/>
                  </a:cubicBezTo>
                  <a:cubicBezTo>
                    <a:pt x="369665" y="1468660"/>
                    <a:pt x="353377" y="1296543"/>
                    <a:pt x="342709" y="1237298"/>
                  </a:cubicBezTo>
                  <a:lnTo>
                    <a:pt x="342709" y="1237298"/>
                  </a:lnTo>
                  <a:cubicBezTo>
                    <a:pt x="315468" y="1086803"/>
                    <a:pt x="249174" y="980504"/>
                    <a:pt x="190595" y="886778"/>
                  </a:cubicBezTo>
                  <a:cubicBezTo>
                    <a:pt x="129159" y="788289"/>
                    <a:pt x="76009" y="703136"/>
                    <a:pt x="76009" y="586073"/>
                  </a:cubicBezTo>
                  <a:cubicBezTo>
                    <a:pt x="76009" y="304991"/>
                    <a:pt x="304705" y="76295"/>
                    <a:pt x="585788" y="76295"/>
                  </a:cubicBezTo>
                  <a:cubicBezTo>
                    <a:pt x="867537" y="76295"/>
                    <a:pt x="1096803" y="304991"/>
                    <a:pt x="1096803" y="586073"/>
                  </a:cubicBezTo>
                  <a:cubicBezTo>
                    <a:pt x="1096899" y="709803"/>
                    <a:pt x="1042988" y="799719"/>
                    <a:pt x="980408" y="903827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cs-CZ" dirty="0"/>
            </a:p>
          </p:txBody>
        </p:sp>
        <p:sp>
          <p:nvSpPr>
            <p:cNvPr id="33" name="Volný tvar: obrazec 32">
              <a:extLst>
                <a:ext uri="{FF2B5EF4-FFF2-40B4-BE49-F238E27FC236}">
                  <a16:creationId xmlns:a16="http://schemas.microsoft.com/office/drawing/2014/main" id="{1DEC4E4C-B78B-410F-964A-4B6A8ABD5BD7}"/>
                </a:ext>
              </a:extLst>
            </p:cNvPr>
            <p:cNvSpPr/>
            <p:nvPr/>
          </p:nvSpPr>
          <p:spPr>
            <a:xfrm>
              <a:off x="7678921" y="-2343590"/>
              <a:ext cx="223005" cy="372166"/>
            </a:xfrm>
            <a:custGeom>
              <a:avLst/>
              <a:gdLst>
                <a:gd name="connsiteX0" fmla="*/ 161830 w 223005"/>
                <a:gd name="connsiteY0" fmla="*/ 7835 h 372166"/>
                <a:gd name="connsiteX1" fmla="*/ 12192 w 223005"/>
                <a:gd name="connsiteY1" fmla="*/ 234626 h 372166"/>
                <a:gd name="connsiteX2" fmla="*/ 0 w 223005"/>
                <a:gd name="connsiteY2" fmla="*/ 334067 h 372166"/>
                <a:gd name="connsiteX3" fmla="*/ 38100 w 223005"/>
                <a:gd name="connsiteY3" fmla="*/ 372167 h 372166"/>
                <a:gd name="connsiteX4" fmla="*/ 76200 w 223005"/>
                <a:gd name="connsiteY4" fmla="*/ 334067 h 372166"/>
                <a:gd name="connsiteX5" fmla="*/ 86106 w 223005"/>
                <a:gd name="connsiteY5" fmla="*/ 253104 h 372166"/>
                <a:gd name="connsiteX6" fmla="*/ 208026 w 223005"/>
                <a:gd name="connsiteY6" fmla="*/ 68414 h 372166"/>
                <a:gd name="connsiteX7" fmla="*/ 215170 w 223005"/>
                <a:gd name="connsiteY7" fmla="*/ 14979 h 372166"/>
                <a:gd name="connsiteX8" fmla="*/ 161830 w 223005"/>
                <a:gd name="connsiteY8" fmla="*/ 7835 h 3721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23005" h="372166">
                  <a:moveTo>
                    <a:pt x="161830" y="7835"/>
                  </a:moveTo>
                  <a:cubicBezTo>
                    <a:pt x="87725" y="64319"/>
                    <a:pt x="34671" y="144900"/>
                    <a:pt x="12192" y="234626"/>
                  </a:cubicBezTo>
                  <a:cubicBezTo>
                    <a:pt x="4096" y="267011"/>
                    <a:pt x="0" y="300443"/>
                    <a:pt x="0" y="334067"/>
                  </a:cubicBezTo>
                  <a:cubicBezTo>
                    <a:pt x="0" y="355117"/>
                    <a:pt x="17050" y="372167"/>
                    <a:pt x="38100" y="372167"/>
                  </a:cubicBezTo>
                  <a:cubicBezTo>
                    <a:pt x="59150" y="372167"/>
                    <a:pt x="76200" y="355117"/>
                    <a:pt x="76200" y="334067"/>
                  </a:cubicBezTo>
                  <a:cubicBezTo>
                    <a:pt x="76200" y="306730"/>
                    <a:pt x="79534" y="279488"/>
                    <a:pt x="86106" y="253104"/>
                  </a:cubicBezTo>
                  <a:cubicBezTo>
                    <a:pt x="104394" y="180047"/>
                    <a:pt x="147638" y="114515"/>
                    <a:pt x="208026" y="68414"/>
                  </a:cubicBezTo>
                  <a:cubicBezTo>
                    <a:pt x="224790" y="55651"/>
                    <a:pt x="227933" y="31743"/>
                    <a:pt x="215170" y="14979"/>
                  </a:cubicBezTo>
                  <a:cubicBezTo>
                    <a:pt x="202406" y="-1785"/>
                    <a:pt x="178594" y="-4928"/>
                    <a:pt x="161830" y="783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cs-CZ"/>
            </a:p>
          </p:txBody>
        </p:sp>
        <p:sp>
          <p:nvSpPr>
            <p:cNvPr id="34" name="Volný tvar: obrazec 33">
              <a:extLst>
                <a:ext uri="{FF2B5EF4-FFF2-40B4-BE49-F238E27FC236}">
                  <a16:creationId xmlns:a16="http://schemas.microsoft.com/office/drawing/2014/main" id="{C371B1FD-169C-40B3-87EA-52F9EC5A536A}"/>
                </a:ext>
              </a:extLst>
            </p:cNvPr>
            <p:cNvSpPr/>
            <p:nvPr/>
          </p:nvSpPr>
          <p:spPr>
            <a:xfrm>
              <a:off x="7880517" y="-993064"/>
              <a:ext cx="418720" cy="121396"/>
            </a:xfrm>
            <a:custGeom>
              <a:avLst/>
              <a:gdLst>
                <a:gd name="connsiteX0" fmla="*/ 375619 w 418720"/>
                <a:gd name="connsiteY0" fmla="*/ 334 h 121396"/>
                <a:gd name="connsiteX1" fmla="*/ 33100 w 418720"/>
                <a:gd name="connsiteY1" fmla="*/ 45483 h 121396"/>
                <a:gd name="connsiteX2" fmla="*/ 334 w 418720"/>
                <a:gd name="connsiteY2" fmla="*/ 88250 h 121396"/>
                <a:gd name="connsiteX3" fmla="*/ 38053 w 418720"/>
                <a:gd name="connsiteY3" fmla="*/ 121397 h 121396"/>
                <a:gd name="connsiteX4" fmla="*/ 43101 w 418720"/>
                <a:gd name="connsiteY4" fmla="*/ 121111 h 121396"/>
                <a:gd name="connsiteX5" fmla="*/ 385620 w 418720"/>
                <a:gd name="connsiteY5" fmla="*/ 75963 h 121396"/>
                <a:gd name="connsiteX6" fmla="*/ 418386 w 418720"/>
                <a:gd name="connsiteY6" fmla="*/ 33195 h 121396"/>
                <a:gd name="connsiteX7" fmla="*/ 375619 w 418720"/>
                <a:gd name="connsiteY7" fmla="*/ 334 h 1213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18720" h="121396">
                  <a:moveTo>
                    <a:pt x="375619" y="334"/>
                  </a:moveTo>
                  <a:lnTo>
                    <a:pt x="33100" y="45483"/>
                  </a:lnTo>
                  <a:cubicBezTo>
                    <a:pt x="12240" y="48245"/>
                    <a:pt x="-2428" y="67390"/>
                    <a:pt x="334" y="88250"/>
                  </a:cubicBezTo>
                  <a:cubicBezTo>
                    <a:pt x="2906" y="107395"/>
                    <a:pt x="19193" y="121397"/>
                    <a:pt x="38053" y="121397"/>
                  </a:cubicBezTo>
                  <a:cubicBezTo>
                    <a:pt x="39672" y="121397"/>
                    <a:pt x="41387" y="121302"/>
                    <a:pt x="43101" y="121111"/>
                  </a:cubicBezTo>
                  <a:lnTo>
                    <a:pt x="385620" y="75963"/>
                  </a:lnTo>
                  <a:cubicBezTo>
                    <a:pt x="406480" y="73200"/>
                    <a:pt x="421149" y="54055"/>
                    <a:pt x="418386" y="33195"/>
                  </a:cubicBezTo>
                  <a:cubicBezTo>
                    <a:pt x="415624" y="12240"/>
                    <a:pt x="396574" y="-2428"/>
                    <a:pt x="375619" y="33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cs-CZ"/>
            </a:p>
          </p:txBody>
        </p:sp>
        <p:sp>
          <p:nvSpPr>
            <p:cNvPr id="35" name="Volný tvar: obrazec 34">
              <a:extLst>
                <a:ext uri="{FF2B5EF4-FFF2-40B4-BE49-F238E27FC236}">
                  <a16:creationId xmlns:a16="http://schemas.microsoft.com/office/drawing/2014/main" id="{C5D0FD13-E9BA-4D4E-B634-63110C1AA667}"/>
                </a:ext>
              </a:extLst>
            </p:cNvPr>
            <p:cNvSpPr/>
            <p:nvPr/>
          </p:nvSpPr>
          <p:spPr>
            <a:xfrm>
              <a:off x="7880517" y="-870477"/>
              <a:ext cx="418720" cy="121492"/>
            </a:xfrm>
            <a:custGeom>
              <a:avLst/>
              <a:gdLst>
                <a:gd name="connsiteX0" fmla="*/ 375619 w 418720"/>
                <a:gd name="connsiteY0" fmla="*/ 334 h 121492"/>
                <a:gd name="connsiteX1" fmla="*/ 33100 w 418720"/>
                <a:gd name="connsiteY1" fmla="*/ 45578 h 121492"/>
                <a:gd name="connsiteX2" fmla="*/ 334 w 418720"/>
                <a:gd name="connsiteY2" fmla="*/ 88345 h 121492"/>
                <a:gd name="connsiteX3" fmla="*/ 38053 w 418720"/>
                <a:gd name="connsiteY3" fmla="*/ 121492 h 121492"/>
                <a:gd name="connsiteX4" fmla="*/ 43101 w 418720"/>
                <a:gd name="connsiteY4" fmla="*/ 121111 h 121492"/>
                <a:gd name="connsiteX5" fmla="*/ 385620 w 418720"/>
                <a:gd name="connsiteY5" fmla="*/ 75867 h 121492"/>
                <a:gd name="connsiteX6" fmla="*/ 418386 w 418720"/>
                <a:gd name="connsiteY6" fmla="*/ 33100 h 121492"/>
                <a:gd name="connsiteX7" fmla="*/ 375619 w 418720"/>
                <a:gd name="connsiteY7" fmla="*/ 334 h 1214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18720" h="121492">
                  <a:moveTo>
                    <a:pt x="375619" y="334"/>
                  </a:moveTo>
                  <a:lnTo>
                    <a:pt x="33100" y="45578"/>
                  </a:lnTo>
                  <a:cubicBezTo>
                    <a:pt x="12240" y="48340"/>
                    <a:pt x="-2428" y="67485"/>
                    <a:pt x="334" y="88345"/>
                  </a:cubicBezTo>
                  <a:cubicBezTo>
                    <a:pt x="2906" y="107490"/>
                    <a:pt x="19193" y="121492"/>
                    <a:pt x="38053" y="121492"/>
                  </a:cubicBezTo>
                  <a:cubicBezTo>
                    <a:pt x="39672" y="121492"/>
                    <a:pt x="41387" y="121397"/>
                    <a:pt x="43101" y="121111"/>
                  </a:cubicBezTo>
                  <a:lnTo>
                    <a:pt x="385620" y="75867"/>
                  </a:lnTo>
                  <a:cubicBezTo>
                    <a:pt x="406480" y="73105"/>
                    <a:pt x="421149" y="53960"/>
                    <a:pt x="418386" y="33100"/>
                  </a:cubicBezTo>
                  <a:cubicBezTo>
                    <a:pt x="415624" y="12240"/>
                    <a:pt x="396574" y="-2428"/>
                    <a:pt x="375619" y="33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cs-CZ"/>
            </a:p>
          </p:txBody>
        </p:sp>
        <p:sp>
          <p:nvSpPr>
            <p:cNvPr id="36" name="Volný tvar: obrazec 35">
              <a:extLst>
                <a:ext uri="{FF2B5EF4-FFF2-40B4-BE49-F238E27FC236}">
                  <a16:creationId xmlns:a16="http://schemas.microsoft.com/office/drawing/2014/main" id="{253CC89A-AC11-4676-BFDC-EFB189BD006F}"/>
                </a:ext>
              </a:extLst>
            </p:cNvPr>
            <p:cNvSpPr/>
            <p:nvPr/>
          </p:nvSpPr>
          <p:spPr>
            <a:xfrm>
              <a:off x="7971100" y="-736554"/>
              <a:ext cx="247175" cy="98820"/>
            </a:xfrm>
            <a:custGeom>
              <a:avLst/>
              <a:gdLst>
                <a:gd name="connsiteX0" fmla="*/ 204074 w 247175"/>
                <a:gd name="connsiteY0" fmla="*/ 332 h 98820"/>
                <a:gd name="connsiteX1" fmla="*/ 33100 w 247175"/>
                <a:gd name="connsiteY1" fmla="*/ 22907 h 98820"/>
                <a:gd name="connsiteX2" fmla="*/ 334 w 247175"/>
                <a:gd name="connsiteY2" fmla="*/ 65674 h 98820"/>
                <a:gd name="connsiteX3" fmla="*/ 38053 w 247175"/>
                <a:gd name="connsiteY3" fmla="*/ 98821 h 98820"/>
                <a:gd name="connsiteX4" fmla="*/ 43101 w 247175"/>
                <a:gd name="connsiteY4" fmla="*/ 98440 h 98820"/>
                <a:gd name="connsiteX5" fmla="*/ 214075 w 247175"/>
                <a:gd name="connsiteY5" fmla="*/ 75866 h 98820"/>
                <a:gd name="connsiteX6" fmla="*/ 246841 w 247175"/>
                <a:gd name="connsiteY6" fmla="*/ 33098 h 98820"/>
                <a:gd name="connsiteX7" fmla="*/ 204074 w 247175"/>
                <a:gd name="connsiteY7" fmla="*/ 332 h 988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47175" h="98820">
                  <a:moveTo>
                    <a:pt x="204074" y="332"/>
                  </a:moveTo>
                  <a:lnTo>
                    <a:pt x="33100" y="22907"/>
                  </a:lnTo>
                  <a:cubicBezTo>
                    <a:pt x="12240" y="25669"/>
                    <a:pt x="-2428" y="44814"/>
                    <a:pt x="334" y="65674"/>
                  </a:cubicBezTo>
                  <a:cubicBezTo>
                    <a:pt x="2906" y="84819"/>
                    <a:pt x="19193" y="98821"/>
                    <a:pt x="38053" y="98821"/>
                  </a:cubicBezTo>
                  <a:cubicBezTo>
                    <a:pt x="39672" y="98821"/>
                    <a:pt x="41387" y="98726"/>
                    <a:pt x="43101" y="98440"/>
                  </a:cubicBezTo>
                  <a:lnTo>
                    <a:pt x="214075" y="75866"/>
                  </a:lnTo>
                  <a:cubicBezTo>
                    <a:pt x="234935" y="73103"/>
                    <a:pt x="249603" y="53958"/>
                    <a:pt x="246841" y="33098"/>
                  </a:cubicBezTo>
                  <a:cubicBezTo>
                    <a:pt x="244079" y="12334"/>
                    <a:pt x="225029" y="-2430"/>
                    <a:pt x="204074" y="332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cs-CZ"/>
            </a:p>
          </p:txBody>
        </p:sp>
      </p:grpSp>
    </p:spTree>
    <p:extLst>
      <p:ext uri="{BB962C8B-B14F-4D97-AF65-F5344CB8AC3E}">
        <p14:creationId xmlns:p14="http://schemas.microsoft.com/office/powerpoint/2010/main" val="17738944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6DFD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Obdélník 44">
            <a:extLst>
              <a:ext uri="{FF2B5EF4-FFF2-40B4-BE49-F238E27FC236}">
                <a16:creationId xmlns:a16="http://schemas.microsoft.com/office/drawing/2014/main" id="{158B11D3-3F97-4D97-99B2-08041366A8E0}"/>
              </a:ext>
            </a:extLst>
          </p:cNvPr>
          <p:cNvSpPr/>
          <p:nvPr/>
        </p:nvSpPr>
        <p:spPr>
          <a:xfrm>
            <a:off x="4585657" y="4464971"/>
            <a:ext cx="7272967" cy="2059654"/>
          </a:xfrm>
          <a:prstGeom prst="rect">
            <a:avLst/>
          </a:prstGeom>
          <a:solidFill>
            <a:srgbClr val="9283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72000" bIns="72000" rtlCol="0" anchor="b"/>
          <a:lstStyle/>
          <a:p>
            <a:pPr marL="266700" indent="-266700">
              <a:buFont typeface="Wingdings" panose="05000000000000000000" pitchFamily="2" charset="2"/>
              <a:buChar char="§"/>
            </a:pPr>
            <a:endParaRPr lang="cs-CZ" sz="24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Segoe UI Black" panose="020B0A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4" name="Obdélník 43">
            <a:extLst>
              <a:ext uri="{FF2B5EF4-FFF2-40B4-BE49-F238E27FC236}">
                <a16:creationId xmlns:a16="http://schemas.microsoft.com/office/drawing/2014/main" id="{00EE8BFB-6E01-4B9F-A22D-FF61437916C8}"/>
              </a:ext>
            </a:extLst>
          </p:cNvPr>
          <p:cNvSpPr/>
          <p:nvPr/>
        </p:nvSpPr>
        <p:spPr>
          <a:xfrm>
            <a:off x="4585658" y="319177"/>
            <a:ext cx="7272967" cy="3831304"/>
          </a:xfrm>
          <a:prstGeom prst="rect">
            <a:avLst/>
          </a:prstGeom>
          <a:solidFill>
            <a:srgbClr val="9283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72000" bIns="72000" rtlCol="0" anchor="t"/>
          <a:lstStyle/>
          <a:p>
            <a:pPr marL="266700" indent="-266700">
              <a:buFont typeface="Wingdings" panose="05000000000000000000" pitchFamily="2" charset="2"/>
              <a:buChar char="§"/>
            </a:pPr>
            <a:endParaRPr lang="cs-CZ" sz="24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Segoe UI Black" panose="020B0A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69" name="Obdélník 68">
            <a:extLst>
              <a:ext uri="{FF2B5EF4-FFF2-40B4-BE49-F238E27FC236}">
                <a16:creationId xmlns:a16="http://schemas.microsoft.com/office/drawing/2014/main" id="{246B08E8-2707-4F59-A681-023219F8EB22}"/>
              </a:ext>
            </a:extLst>
          </p:cNvPr>
          <p:cNvSpPr/>
          <p:nvPr/>
        </p:nvSpPr>
        <p:spPr>
          <a:xfrm>
            <a:off x="370036" y="319177"/>
            <a:ext cx="3898180" cy="3831304"/>
          </a:xfrm>
          <a:prstGeom prst="rect">
            <a:avLst/>
          </a:prstGeom>
          <a:solidFill>
            <a:srgbClr val="9283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72000" bIns="72000" rtlCol="0" anchor="t"/>
          <a:lstStyle/>
          <a:p>
            <a:pPr marL="266700" indent="-266700">
              <a:buFont typeface="Wingdings" panose="05000000000000000000" pitchFamily="2" charset="2"/>
              <a:buChar char="§"/>
            </a:pPr>
            <a:endParaRPr lang="cs-CZ" sz="24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Segoe UI Black" panose="020B0A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370035" y="4464971"/>
            <a:ext cx="3898181" cy="2059654"/>
          </a:xfrm>
          <a:prstGeom prst="rect">
            <a:avLst/>
          </a:prstGeom>
          <a:solidFill>
            <a:srgbClr val="9283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72000" bIns="72000" rtlCol="0" anchor="b"/>
          <a:lstStyle/>
          <a:p>
            <a:pPr marL="266700" indent="-266700">
              <a:buFont typeface="Wingdings" panose="05000000000000000000" pitchFamily="2" charset="2"/>
              <a:buChar char="§"/>
            </a:pPr>
            <a:endParaRPr lang="cs-CZ" sz="24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Segoe UI Black" panose="020B0A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77" name="Volný tvar: obrazec 76">
            <a:extLst>
              <a:ext uri="{FF2B5EF4-FFF2-40B4-BE49-F238E27FC236}">
                <a16:creationId xmlns:a16="http://schemas.microsoft.com/office/drawing/2014/main" id="{51819045-184C-4304-BCF6-ABFCB8B63DC0}"/>
              </a:ext>
            </a:extLst>
          </p:cNvPr>
          <p:cNvSpPr/>
          <p:nvPr/>
        </p:nvSpPr>
        <p:spPr>
          <a:xfrm>
            <a:off x="4585656" y="4464971"/>
            <a:ext cx="1090182" cy="1112301"/>
          </a:xfrm>
          <a:custGeom>
            <a:avLst/>
            <a:gdLst>
              <a:gd name="connsiteX0" fmla="*/ 0 w 1090182"/>
              <a:gd name="connsiteY0" fmla="*/ 0 h 1112301"/>
              <a:gd name="connsiteX1" fmla="*/ 1090182 w 1090182"/>
              <a:gd name="connsiteY1" fmla="*/ 0 h 1112301"/>
              <a:gd name="connsiteX2" fmla="*/ 1073849 w 1090182"/>
              <a:gd name="connsiteY2" fmla="*/ 107017 h 1112301"/>
              <a:gd name="connsiteX3" fmla="*/ 80914 w 1090182"/>
              <a:gd name="connsiteY3" fmla="*/ 1099952 h 1112301"/>
              <a:gd name="connsiteX4" fmla="*/ 0 w 1090182"/>
              <a:gd name="connsiteY4" fmla="*/ 1112301 h 1112301"/>
              <a:gd name="connsiteX5" fmla="*/ 0 w 1090182"/>
              <a:gd name="connsiteY5" fmla="*/ 0 h 11123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90182" h="1112301">
                <a:moveTo>
                  <a:pt x="0" y="0"/>
                </a:moveTo>
                <a:lnTo>
                  <a:pt x="1090182" y="0"/>
                </a:lnTo>
                <a:lnTo>
                  <a:pt x="1073849" y="107017"/>
                </a:lnTo>
                <a:cubicBezTo>
                  <a:pt x="971862" y="605412"/>
                  <a:pt x="579310" y="997965"/>
                  <a:pt x="80914" y="1099952"/>
                </a:cubicBezTo>
                <a:lnTo>
                  <a:pt x="0" y="1112301"/>
                </a:lnTo>
                <a:lnTo>
                  <a:pt x="0" y="0"/>
                </a:lnTo>
                <a:close/>
              </a:path>
            </a:pathLst>
          </a:custGeom>
          <a:solidFill>
            <a:srgbClr val="C9B9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80000" tIns="72000" bIns="72000" rtlCol="0" anchor="t">
            <a:noAutofit/>
          </a:bodyPr>
          <a:lstStyle/>
          <a:p>
            <a:r>
              <a:rPr lang="cs-CZ" sz="2400" dirty="0">
                <a:solidFill>
                  <a:schemeClr val="tx1">
                    <a:lumMod val="75000"/>
                    <a:lumOff val="25000"/>
                    <a:alpha val="0"/>
                  </a:schemeClr>
                </a:solidFill>
                <a:latin typeface="+mj-lt"/>
                <a:ea typeface="Segoe UI Black" panose="020B0A02040204020203" pitchFamily="34" charset="0"/>
                <a:cs typeface="Segoe UI" panose="020B0502040204020203" pitchFamily="34" charset="0"/>
              </a:rPr>
              <a:t>t</a:t>
            </a:r>
          </a:p>
        </p:txBody>
      </p:sp>
      <p:sp>
        <p:nvSpPr>
          <p:cNvPr id="76" name="Volný tvar: obrazec 75">
            <a:extLst>
              <a:ext uri="{FF2B5EF4-FFF2-40B4-BE49-F238E27FC236}">
                <a16:creationId xmlns:a16="http://schemas.microsoft.com/office/drawing/2014/main" id="{E6BDF69F-E5E1-4B28-874A-D272944F1BC6}"/>
              </a:ext>
            </a:extLst>
          </p:cNvPr>
          <p:cNvSpPr/>
          <p:nvPr/>
        </p:nvSpPr>
        <p:spPr>
          <a:xfrm>
            <a:off x="3141374" y="4464971"/>
            <a:ext cx="1126842" cy="1117896"/>
          </a:xfrm>
          <a:custGeom>
            <a:avLst/>
            <a:gdLst>
              <a:gd name="connsiteX0" fmla="*/ 0 w 1126842"/>
              <a:gd name="connsiteY0" fmla="*/ 0 h 1117896"/>
              <a:gd name="connsiteX1" fmla="*/ 1126842 w 1126842"/>
              <a:gd name="connsiteY1" fmla="*/ 0 h 1117896"/>
              <a:gd name="connsiteX2" fmla="*/ 1126842 w 1126842"/>
              <a:gd name="connsiteY2" fmla="*/ 1117896 h 1117896"/>
              <a:gd name="connsiteX3" fmla="*/ 1009267 w 1126842"/>
              <a:gd name="connsiteY3" fmla="*/ 1099952 h 1117896"/>
              <a:gd name="connsiteX4" fmla="*/ 16332 w 1126842"/>
              <a:gd name="connsiteY4" fmla="*/ 107017 h 1117896"/>
              <a:gd name="connsiteX5" fmla="*/ 0 w 1126842"/>
              <a:gd name="connsiteY5" fmla="*/ 0 h 11178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26842" h="1117896">
                <a:moveTo>
                  <a:pt x="0" y="0"/>
                </a:moveTo>
                <a:lnTo>
                  <a:pt x="1126842" y="0"/>
                </a:lnTo>
                <a:lnTo>
                  <a:pt x="1126842" y="1117896"/>
                </a:lnTo>
                <a:lnTo>
                  <a:pt x="1009267" y="1099952"/>
                </a:lnTo>
                <a:cubicBezTo>
                  <a:pt x="510872" y="997965"/>
                  <a:pt x="118319" y="605412"/>
                  <a:pt x="16332" y="107017"/>
                </a:cubicBezTo>
                <a:lnTo>
                  <a:pt x="0" y="0"/>
                </a:lnTo>
                <a:close/>
              </a:path>
            </a:pathLst>
          </a:custGeom>
          <a:solidFill>
            <a:srgbClr val="C9B9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80000" tIns="72000" rIns="216000" bIns="396000" rtlCol="0" anchor="ctr">
            <a:noAutofit/>
          </a:bodyPr>
          <a:lstStyle/>
          <a:p>
            <a:pPr algn="r"/>
            <a:r>
              <a:rPr lang="cs-CZ" sz="4800" b="1" dirty="0">
                <a:solidFill>
                  <a:schemeClr val="tx1">
                    <a:lumMod val="75000"/>
                    <a:lumOff val="25000"/>
                    <a:alpha val="0"/>
                  </a:schemeClr>
                </a:solidFill>
                <a:latin typeface="+mj-lt"/>
                <a:ea typeface="Segoe UI Black" panose="020B0A02040204020203" pitchFamily="34" charset="0"/>
                <a:cs typeface="Segoe UI" panose="020B0502040204020203" pitchFamily="34" charset="0"/>
              </a:rPr>
              <a:t>o</a:t>
            </a:r>
          </a:p>
        </p:txBody>
      </p:sp>
      <p:sp>
        <p:nvSpPr>
          <p:cNvPr id="75" name="Volný tvar: obrazec 74">
            <a:extLst>
              <a:ext uri="{FF2B5EF4-FFF2-40B4-BE49-F238E27FC236}">
                <a16:creationId xmlns:a16="http://schemas.microsoft.com/office/drawing/2014/main" id="{8CE54E05-F0B4-46E7-A4B8-2F29FDB86965}"/>
              </a:ext>
            </a:extLst>
          </p:cNvPr>
          <p:cNvSpPr/>
          <p:nvPr/>
        </p:nvSpPr>
        <p:spPr>
          <a:xfrm>
            <a:off x="4585657" y="2379296"/>
            <a:ext cx="1754914" cy="1771185"/>
          </a:xfrm>
          <a:custGeom>
            <a:avLst/>
            <a:gdLst>
              <a:gd name="connsiteX0" fmla="*/ 0 w 1088015"/>
              <a:gd name="connsiteY0" fmla="*/ 0 h 1098103"/>
              <a:gd name="connsiteX1" fmla="*/ 80914 w 1088015"/>
              <a:gd name="connsiteY1" fmla="*/ 12349 h 1098103"/>
              <a:gd name="connsiteX2" fmla="*/ 1073849 w 1088015"/>
              <a:gd name="connsiteY2" fmla="*/ 1005284 h 1098103"/>
              <a:gd name="connsiteX3" fmla="*/ 1088015 w 1088015"/>
              <a:gd name="connsiteY3" fmla="*/ 1098103 h 1098103"/>
              <a:gd name="connsiteX4" fmla="*/ 0 w 1088015"/>
              <a:gd name="connsiteY4" fmla="*/ 1098103 h 1098103"/>
              <a:gd name="connsiteX5" fmla="*/ 0 w 1088015"/>
              <a:gd name="connsiteY5" fmla="*/ 0 h 10981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88015" h="1098103">
                <a:moveTo>
                  <a:pt x="0" y="0"/>
                </a:moveTo>
                <a:lnTo>
                  <a:pt x="80914" y="12349"/>
                </a:lnTo>
                <a:cubicBezTo>
                  <a:pt x="579310" y="114336"/>
                  <a:pt x="971862" y="506889"/>
                  <a:pt x="1073849" y="1005284"/>
                </a:cubicBezTo>
                <a:lnTo>
                  <a:pt x="1088015" y="1098103"/>
                </a:lnTo>
                <a:lnTo>
                  <a:pt x="0" y="1098103"/>
                </a:lnTo>
                <a:lnTo>
                  <a:pt x="0" y="0"/>
                </a:lnTo>
                <a:close/>
              </a:path>
            </a:pathLst>
          </a:custGeom>
          <a:solidFill>
            <a:srgbClr val="E61F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80000" tIns="72000" bIns="72000" rtlCol="0" anchor="t">
            <a:noAutofit/>
          </a:bodyPr>
          <a:lstStyle/>
          <a:p>
            <a:r>
              <a:rPr lang="cs-CZ" sz="2400" dirty="0">
                <a:solidFill>
                  <a:schemeClr val="tx1">
                    <a:lumMod val="75000"/>
                    <a:lumOff val="25000"/>
                    <a:alpha val="0"/>
                  </a:schemeClr>
                </a:solidFill>
                <a:latin typeface="+mj-lt"/>
                <a:ea typeface="Segoe UI Black" panose="020B0A02040204020203" pitchFamily="34" charset="0"/>
                <a:cs typeface="Segoe UI" panose="020B0502040204020203" pitchFamily="34" charset="0"/>
              </a:rPr>
              <a:t>w</a:t>
            </a:r>
          </a:p>
        </p:txBody>
      </p:sp>
      <p:sp>
        <p:nvSpPr>
          <p:cNvPr id="29" name="Volný tvar: obrazec 28">
            <a:extLst>
              <a:ext uri="{FF2B5EF4-FFF2-40B4-BE49-F238E27FC236}">
                <a16:creationId xmlns:a16="http://schemas.microsoft.com/office/drawing/2014/main" id="{2863AD0C-E87A-4511-95EF-D4A28BDFDA99}"/>
              </a:ext>
            </a:extLst>
          </p:cNvPr>
          <p:cNvSpPr/>
          <p:nvPr/>
        </p:nvSpPr>
        <p:spPr>
          <a:xfrm>
            <a:off x="3143541" y="3046783"/>
            <a:ext cx="1124675" cy="1103698"/>
          </a:xfrm>
          <a:custGeom>
            <a:avLst/>
            <a:gdLst>
              <a:gd name="connsiteX0" fmla="*/ 1124675 w 1124675"/>
              <a:gd name="connsiteY0" fmla="*/ 0 h 1103698"/>
              <a:gd name="connsiteX1" fmla="*/ 1124675 w 1124675"/>
              <a:gd name="connsiteY1" fmla="*/ 1103698 h 1103698"/>
              <a:gd name="connsiteX2" fmla="*/ 0 w 1124675"/>
              <a:gd name="connsiteY2" fmla="*/ 1103698 h 1103698"/>
              <a:gd name="connsiteX3" fmla="*/ 14165 w 1124675"/>
              <a:gd name="connsiteY3" fmla="*/ 1010879 h 1103698"/>
              <a:gd name="connsiteX4" fmla="*/ 1007100 w 1124675"/>
              <a:gd name="connsiteY4" fmla="*/ 17944 h 1103698"/>
              <a:gd name="connsiteX5" fmla="*/ 1124675 w 1124675"/>
              <a:gd name="connsiteY5" fmla="*/ 0 h 11036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24675" h="1103698">
                <a:moveTo>
                  <a:pt x="1124675" y="0"/>
                </a:moveTo>
                <a:lnTo>
                  <a:pt x="1124675" y="1103698"/>
                </a:lnTo>
                <a:lnTo>
                  <a:pt x="0" y="1103698"/>
                </a:lnTo>
                <a:lnTo>
                  <a:pt x="14165" y="1010879"/>
                </a:lnTo>
                <a:cubicBezTo>
                  <a:pt x="116152" y="512484"/>
                  <a:pt x="508705" y="119931"/>
                  <a:pt x="1007100" y="17944"/>
                </a:cubicBezTo>
                <a:lnTo>
                  <a:pt x="1124675" y="0"/>
                </a:lnTo>
                <a:close/>
              </a:path>
            </a:pathLst>
          </a:custGeom>
          <a:solidFill>
            <a:srgbClr val="C9B9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80000" tIns="396000" rIns="216000" bIns="72000" rtlCol="0" anchor="ctr">
            <a:noAutofit/>
          </a:bodyPr>
          <a:lstStyle/>
          <a:p>
            <a:pPr algn="r"/>
            <a:r>
              <a:rPr lang="cs-CZ" sz="4800" b="1" dirty="0">
                <a:solidFill>
                  <a:schemeClr val="tx1">
                    <a:lumMod val="75000"/>
                    <a:lumOff val="25000"/>
                    <a:alpha val="0"/>
                  </a:schemeClr>
                </a:solidFill>
                <a:latin typeface="+mj-lt"/>
                <a:ea typeface="Segoe UI Black" panose="020B0A02040204020203" pitchFamily="34" charset="0"/>
                <a:cs typeface="Segoe UI" panose="020B0502040204020203" pitchFamily="34" charset="0"/>
              </a:rPr>
              <a:t>s</a:t>
            </a:r>
          </a:p>
        </p:txBody>
      </p:sp>
      <p:sp>
        <p:nvSpPr>
          <p:cNvPr id="43" name="Obdélník 42">
            <a:extLst>
              <a:ext uri="{FF2B5EF4-FFF2-40B4-BE49-F238E27FC236}">
                <a16:creationId xmlns:a16="http://schemas.microsoft.com/office/drawing/2014/main" id="{3C58C9A1-BD79-46E8-9DB0-3B6F2236CADD}"/>
              </a:ext>
            </a:extLst>
          </p:cNvPr>
          <p:cNvSpPr/>
          <p:nvPr/>
        </p:nvSpPr>
        <p:spPr>
          <a:xfrm>
            <a:off x="4800600" y="500360"/>
            <a:ext cx="376237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6700" indent="-266700">
              <a:buFont typeface="Wingdings" panose="05000000000000000000" pitchFamily="2" charset="2"/>
              <a:buChar char="§"/>
            </a:pPr>
            <a:r>
              <a:rPr lang="cs-CZ" sz="2400" dirty="0">
                <a:solidFill>
                  <a:schemeClr val="bg1"/>
                </a:solidFill>
                <a:latin typeface="Corbel" panose="020B0503020204020204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Slabé stránky</a:t>
            </a:r>
          </a:p>
          <a:p>
            <a:pPr marL="266700" indent="-266700">
              <a:buFont typeface="Wingdings" panose="05000000000000000000" pitchFamily="2" charset="2"/>
              <a:buChar char="§"/>
            </a:pPr>
            <a:r>
              <a:rPr lang="cs-CZ" sz="2400" dirty="0">
                <a:solidFill>
                  <a:schemeClr val="bg1"/>
                </a:solidFill>
                <a:latin typeface="Corbel" panose="020B0503020204020204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Slabé stránky</a:t>
            </a:r>
          </a:p>
          <a:p>
            <a:pPr marL="266700" indent="-266700">
              <a:buFont typeface="Wingdings" panose="05000000000000000000" pitchFamily="2" charset="2"/>
              <a:buChar char="§"/>
            </a:pPr>
            <a:r>
              <a:rPr lang="cs-CZ" sz="2400" dirty="0">
                <a:solidFill>
                  <a:schemeClr val="bg1"/>
                </a:solidFill>
                <a:latin typeface="Corbel" panose="020B0503020204020204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Slabé stránky</a:t>
            </a:r>
          </a:p>
        </p:txBody>
      </p:sp>
      <p:sp>
        <p:nvSpPr>
          <p:cNvPr id="82" name="TextovéPole 81">
            <a:extLst>
              <a:ext uri="{FF2B5EF4-FFF2-40B4-BE49-F238E27FC236}">
                <a16:creationId xmlns:a16="http://schemas.microsoft.com/office/drawing/2014/main" id="{BA4BACF6-C914-41E5-A1AD-135E9D22FA81}"/>
              </a:ext>
            </a:extLst>
          </p:cNvPr>
          <p:cNvSpPr txBox="1"/>
          <p:nvPr/>
        </p:nvSpPr>
        <p:spPr>
          <a:xfrm>
            <a:off x="4783139" y="4491817"/>
            <a:ext cx="322204" cy="677108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cs-CZ" sz="4400" b="1" dirty="0">
                <a:solidFill>
                  <a:srgbClr val="69594D"/>
                </a:solidFill>
                <a:latin typeface="Corbel" panose="020B0503020204020204" pitchFamily="34" charset="0"/>
              </a:rPr>
              <a:t>T</a:t>
            </a:r>
          </a:p>
        </p:txBody>
      </p:sp>
      <p:sp>
        <p:nvSpPr>
          <p:cNvPr id="81" name="TextovéPole 80">
            <a:extLst>
              <a:ext uri="{FF2B5EF4-FFF2-40B4-BE49-F238E27FC236}">
                <a16:creationId xmlns:a16="http://schemas.microsoft.com/office/drawing/2014/main" id="{4EDBEC08-F92B-4BB6-80B3-3AC928F80876}"/>
              </a:ext>
            </a:extLst>
          </p:cNvPr>
          <p:cNvSpPr txBox="1"/>
          <p:nvPr/>
        </p:nvSpPr>
        <p:spPr>
          <a:xfrm>
            <a:off x="3685951" y="4491817"/>
            <a:ext cx="411972" cy="677108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cs-CZ" sz="4400" b="1" dirty="0">
                <a:solidFill>
                  <a:srgbClr val="69594D"/>
                </a:solidFill>
                <a:latin typeface="Corbel" panose="020B0503020204020204" pitchFamily="34" charset="0"/>
              </a:rPr>
              <a:t>O</a:t>
            </a:r>
          </a:p>
        </p:txBody>
      </p:sp>
      <p:sp>
        <p:nvSpPr>
          <p:cNvPr id="80" name="TextovéPole 79">
            <a:extLst>
              <a:ext uri="{FF2B5EF4-FFF2-40B4-BE49-F238E27FC236}">
                <a16:creationId xmlns:a16="http://schemas.microsoft.com/office/drawing/2014/main" id="{FC89034F-A4CD-4FEF-BDD3-4B2055B6FBD3}"/>
              </a:ext>
            </a:extLst>
          </p:cNvPr>
          <p:cNvSpPr txBox="1"/>
          <p:nvPr/>
        </p:nvSpPr>
        <p:spPr>
          <a:xfrm>
            <a:off x="4838116" y="3085415"/>
            <a:ext cx="700513" cy="923330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cs-CZ" sz="6000" b="1" dirty="0">
                <a:solidFill>
                  <a:schemeClr val="bg1"/>
                </a:solidFill>
                <a:latin typeface="Corbel" panose="020B0503020204020204" pitchFamily="34" charset="0"/>
              </a:rPr>
              <a:t>W</a:t>
            </a:r>
          </a:p>
        </p:txBody>
      </p:sp>
      <p:sp>
        <p:nvSpPr>
          <p:cNvPr id="30" name="TextovéPole 29">
            <a:extLst>
              <a:ext uri="{FF2B5EF4-FFF2-40B4-BE49-F238E27FC236}">
                <a16:creationId xmlns:a16="http://schemas.microsoft.com/office/drawing/2014/main" id="{89886522-9D89-4CE3-BEB6-DE30CF320E47}"/>
              </a:ext>
            </a:extLst>
          </p:cNvPr>
          <p:cNvSpPr txBox="1"/>
          <p:nvPr/>
        </p:nvSpPr>
        <p:spPr>
          <a:xfrm>
            <a:off x="3730641" y="3437829"/>
            <a:ext cx="325410" cy="677108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cs-CZ" sz="4400" b="1" dirty="0">
                <a:solidFill>
                  <a:srgbClr val="69594D"/>
                </a:solidFill>
                <a:latin typeface="Corbel" panose="020B0503020204020204" pitchFamily="34" charset="0"/>
              </a:rPr>
              <a:t>S</a:t>
            </a:r>
          </a:p>
        </p:txBody>
      </p:sp>
      <p:grpSp>
        <p:nvGrpSpPr>
          <p:cNvPr id="16" name="Grafický objekt 43">
            <a:extLst>
              <a:ext uri="{FF2B5EF4-FFF2-40B4-BE49-F238E27FC236}">
                <a16:creationId xmlns:a16="http://schemas.microsoft.com/office/drawing/2014/main" id="{5F2A50EF-D7A5-4805-B114-8529C6753F32}"/>
              </a:ext>
            </a:extLst>
          </p:cNvPr>
          <p:cNvGrpSpPr/>
          <p:nvPr/>
        </p:nvGrpSpPr>
        <p:grpSpPr>
          <a:xfrm>
            <a:off x="7135542" y="964142"/>
            <a:ext cx="2854865" cy="2582938"/>
            <a:chOff x="4398776" y="-2154065"/>
            <a:chExt cx="2187342" cy="1978997"/>
          </a:xfrm>
          <a:solidFill>
            <a:srgbClr val="C9B9AF">
              <a:alpha val="81000"/>
            </a:srgbClr>
          </a:solidFill>
        </p:grpSpPr>
        <p:sp>
          <p:nvSpPr>
            <p:cNvPr id="17" name="Volný tvar: obrazec 16">
              <a:extLst>
                <a:ext uri="{FF2B5EF4-FFF2-40B4-BE49-F238E27FC236}">
                  <a16:creationId xmlns:a16="http://schemas.microsoft.com/office/drawing/2014/main" id="{8C2F6D85-306D-4CC4-A6BC-EC7E49AA79F3}"/>
                </a:ext>
              </a:extLst>
            </p:cNvPr>
            <p:cNvSpPr/>
            <p:nvPr/>
          </p:nvSpPr>
          <p:spPr>
            <a:xfrm>
              <a:off x="4398776" y="-1261965"/>
              <a:ext cx="1081587" cy="1086897"/>
            </a:xfrm>
            <a:custGeom>
              <a:avLst/>
              <a:gdLst>
                <a:gd name="connsiteX0" fmla="*/ 934236 w 1081587"/>
                <a:gd name="connsiteY0" fmla="*/ 11144 h 1086897"/>
                <a:gd name="connsiteX1" fmla="*/ 880324 w 1081587"/>
                <a:gd name="connsiteY1" fmla="*/ 11144 h 1086897"/>
                <a:gd name="connsiteX2" fmla="*/ 787170 w 1081587"/>
                <a:gd name="connsiteY2" fmla="*/ 104299 h 1086897"/>
                <a:gd name="connsiteX3" fmla="*/ 293394 w 1081587"/>
                <a:gd name="connsiteY3" fmla="*/ 185833 h 1086897"/>
                <a:gd name="connsiteX4" fmla="*/ 125659 w 1081587"/>
                <a:gd name="connsiteY4" fmla="*/ 353568 h 1086897"/>
                <a:gd name="connsiteX5" fmla="*/ 125659 w 1081587"/>
                <a:gd name="connsiteY5" fmla="*/ 961263 h 1086897"/>
                <a:gd name="connsiteX6" fmla="*/ 429506 w 1081587"/>
                <a:gd name="connsiteY6" fmla="*/ 1086898 h 1086897"/>
                <a:gd name="connsiteX7" fmla="*/ 733354 w 1081587"/>
                <a:gd name="connsiteY7" fmla="*/ 961263 h 1086897"/>
                <a:gd name="connsiteX8" fmla="*/ 901089 w 1081587"/>
                <a:gd name="connsiteY8" fmla="*/ 793528 h 1086897"/>
                <a:gd name="connsiteX9" fmla="*/ 979099 w 1081587"/>
                <a:gd name="connsiteY9" fmla="*/ 292798 h 1086897"/>
                <a:gd name="connsiteX10" fmla="*/ 1070443 w 1081587"/>
                <a:gd name="connsiteY10" fmla="*/ 201454 h 1086897"/>
                <a:gd name="connsiteX11" fmla="*/ 1081588 w 1081587"/>
                <a:gd name="connsiteY11" fmla="*/ 174498 h 1086897"/>
                <a:gd name="connsiteX12" fmla="*/ 1070443 w 1081587"/>
                <a:gd name="connsiteY12" fmla="*/ 147542 h 1086897"/>
                <a:gd name="connsiteX13" fmla="*/ 934236 w 1081587"/>
                <a:gd name="connsiteY13" fmla="*/ 11144 h 1086897"/>
                <a:gd name="connsiteX14" fmla="*/ 847273 w 1081587"/>
                <a:gd name="connsiteY14" fmla="*/ 739616 h 1086897"/>
                <a:gd name="connsiteX15" fmla="*/ 679538 w 1081587"/>
                <a:gd name="connsiteY15" fmla="*/ 907352 h 1086897"/>
                <a:gd name="connsiteX16" fmla="*/ 179570 w 1081587"/>
                <a:gd name="connsiteY16" fmla="*/ 907352 h 1086897"/>
                <a:gd name="connsiteX17" fmla="*/ 179570 w 1081587"/>
                <a:gd name="connsiteY17" fmla="*/ 407384 h 1086897"/>
                <a:gd name="connsiteX18" fmla="*/ 347305 w 1081587"/>
                <a:gd name="connsiteY18" fmla="*/ 239649 h 1086897"/>
                <a:gd name="connsiteX19" fmla="*/ 729544 w 1081587"/>
                <a:gd name="connsiteY19" fmla="*/ 161830 h 1086897"/>
                <a:gd name="connsiteX20" fmla="*/ 606481 w 1081587"/>
                <a:gd name="connsiteY20" fmla="*/ 284893 h 1086897"/>
                <a:gd name="connsiteX21" fmla="*/ 597241 w 1081587"/>
                <a:gd name="connsiteY21" fmla="*/ 283655 h 1086897"/>
                <a:gd name="connsiteX22" fmla="*/ 451604 w 1081587"/>
                <a:gd name="connsiteY22" fmla="*/ 344043 h 1086897"/>
                <a:gd name="connsiteX23" fmla="*/ 283869 w 1081587"/>
                <a:gd name="connsiteY23" fmla="*/ 511778 h 1086897"/>
                <a:gd name="connsiteX24" fmla="*/ 223480 w 1081587"/>
                <a:gd name="connsiteY24" fmla="*/ 657415 h 1086897"/>
                <a:gd name="connsiteX25" fmla="*/ 283869 w 1081587"/>
                <a:gd name="connsiteY25" fmla="*/ 803053 h 1086897"/>
                <a:gd name="connsiteX26" fmla="*/ 429506 w 1081587"/>
                <a:gd name="connsiteY26" fmla="*/ 863251 h 1086897"/>
                <a:gd name="connsiteX27" fmla="*/ 575143 w 1081587"/>
                <a:gd name="connsiteY27" fmla="*/ 803053 h 1086897"/>
                <a:gd name="connsiteX28" fmla="*/ 742879 w 1081587"/>
                <a:gd name="connsiteY28" fmla="*/ 635318 h 1086897"/>
                <a:gd name="connsiteX29" fmla="*/ 793171 w 1081587"/>
                <a:gd name="connsiteY29" fmla="*/ 551116 h 1086897"/>
                <a:gd name="connsiteX30" fmla="*/ 801839 w 1081587"/>
                <a:gd name="connsiteY30" fmla="*/ 470249 h 1086897"/>
                <a:gd name="connsiteX31" fmla="*/ 922044 w 1081587"/>
                <a:gd name="connsiteY31" fmla="*/ 350044 h 1086897"/>
                <a:gd name="connsiteX32" fmla="*/ 847273 w 1081587"/>
                <a:gd name="connsiteY32" fmla="*/ 739616 h 1086897"/>
                <a:gd name="connsiteX33" fmla="*/ 587431 w 1081587"/>
                <a:gd name="connsiteY33" fmla="*/ 494252 h 1086897"/>
                <a:gd name="connsiteX34" fmla="*/ 682109 w 1081587"/>
                <a:gd name="connsiteY34" fmla="*/ 533305 h 1086897"/>
                <a:gd name="connsiteX35" fmla="*/ 697921 w 1081587"/>
                <a:gd name="connsiteY35" fmla="*/ 532352 h 1086897"/>
                <a:gd name="connsiteX36" fmla="*/ 720590 w 1081587"/>
                <a:gd name="connsiteY36" fmla="*/ 527876 h 1086897"/>
                <a:gd name="connsiteX37" fmla="*/ 720495 w 1081587"/>
                <a:gd name="connsiteY37" fmla="*/ 528257 h 1086897"/>
                <a:gd name="connsiteX38" fmla="*/ 689063 w 1081587"/>
                <a:gd name="connsiteY38" fmla="*/ 581406 h 1086897"/>
                <a:gd name="connsiteX39" fmla="*/ 521327 w 1081587"/>
                <a:gd name="connsiteY39" fmla="*/ 749141 h 1086897"/>
                <a:gd name="connsiteX40" fmla="*/ 337876 w 1081587"/>
                <a:gd name="connsiteY40" fmla="*/ 749141 h 1086897"/>
                <a:gd name="connsiteX41" fmla="*/ 299776 w 1081587"/>
                <a:gd name="connsiteY41" fmla="*/ 657415 h 1086897"/>
                <a:gd name="connsiteX42" fmla="*/ 337876 w 1081587"/>
                <a:gd name="connsiteY42" fmla="*/ 565690 h 1086897"/>
                <a:gd name="connsiteX43" fmla="*/ 505611 w 1081587"/>
                <a:gd name="connsiteY43" fmla="*/ 397955 h 1086897"/>
                <a:gd name="connsiteX44" fmla="*/ 551712 w 1081587"/>
                <a:gd name="connsiteY44" fmla="*/ 368236 h 1086897"/>
                <a:gd name="connsiteX45" fmla="*/ 547997 w 1081587"/>
                <a:gd name="connsiteY45" fmla="*/ 399193 h 1086897"/>
                <a:gd name="connsiteX46" fmla="*/ 587431 w 1081587"/>
                <a:gd name="connsiteY46" fmla="*/ 494252 h 1086897"/>
                <a:gd name="connsiteX47" fmla="*/ 723829 w 1081587"/>
                <a:gd name="connsiteY47" fmla="*/ 440341 h 1086897"/>
                <a:gd name="connsiteX48" fmla="*/ 689253 w 1081587"/>
                <a:gd name="connsiteY48" fmla="*/ 456628 h 1086897"/>
                <a:gd name="connsiteX49" fmla="*/ 641342 w 1081587"/>
                <a:gd name="connsiteY49" fmla="*/ 440341 h 1086897"/>
                <a:gd name="connsiteX50" fmla="*/ 624197 w 1081587"/>
                <a:gd name="connsiteY50" fmla="*/ 399098 h 1086897"/>
                <a:gd name="connsiteX51" fmla="*/ 641342 w 1081587"/>
                <a:gd name="connsiteY51" fmla="*/ 357854 h 1086897"/>
                <a:gd name="connsiteX52" fmla="*/ 907280 w 1081587"/>
                <a:gd name="connsiteY52" fmla="*/ 91916 h 1086897"/>
                <a:gd name="connsiteX53" fmla="*/ 989767 w 1081587"/>
                <a:gd name="connsiteY53" fmla="*/ 174403 h 1086897"/>
                <a:gd name="connsiteX54" fmla="*/ 723829 w 1081587"/>
                <a:gd name="connsiteY54" fmla="*/ 440341 h 10868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</a:cxnLst>
              <a:rect l="l" t="t" r="r" b="b"/>
              <a:pathLst>
                <a:path w="1081587" h="1086897">
                  <a:moveTo>
                    <a:pt x="934236" y="11144"/>
                  </a:moveTo>
                  <a:cubicBezTo>
                    <a:pt x="919377" y="-3715"/>
                    <a:pt x="895183" y="-3715"/>
                    <a:pt x="880324" y="11144"/>
                  </a:cubicBezTo>
                  <a:lnTo>
                    <a:pt x="787170" y="104299"/>
                  </a:lnTo>
                  <a:cubicBezTo>
                    <a:pt x="623245" y="23527"/>
                    <a:pt x="424077" y="55150"/>
                    <a:pt x="293394" y="185833"/>
                  </a:cubicBezTo>
                  <a:lnTo>
                    <a:pt x="125659" y="353568"/>
                  </a:lnTo>
                  <a:cubicBezTo>
                    <a:pt x="-41886" y="521113"/>
                    <a:pt x="-41886" y="793718"/>
                    <a:pt x="125659" y="961263"/>
                  </a:cubicBezTo>
                  <a:cubicBezTo>
                    <a:pt x="209383" y="1044988"/>
                    <a:pt x="319492" y="1086898"/>
                    <a:pt x="429506" y="1086898"/>
                  </a:cubicBezTo>
                  <a:cubicBezTo>
                    <a:pt x="539520" y="1086898"/>
                    <a:pt x="649629" y="1044988"/>
                    <a:pt x="733354" y="961263"/>
                  </a:cubicBezTo>
                  <a:lnTo>
                    <a:pt x="901089" y="793528"/>
                  </a:lnTo>
                  <a:cubicBezTo>
                    <a:pt x="1034439" y="660178"/>
                    <a:pt x="1064633" y="458153"/>
                    <a:pt x="979099" y="292798"/>
                  </a:cubicBezTo>
                  <a:lnTo>
                    <a:pt x="1070443" y="201454"/>
                  </a:lnTo>
                  <a:cubicBezTo>
                    <a:pt x="1077587" y="194310"/>
                    <a:pt x="1081588" y="184594"/>
                    <a:pt x="1081588" y="174498"/>
                  </a:cubicBezTo>
                  <a:cubicBezTo>
                    <a:pt x="1081588" y="164402"/>
                    <a:pt x="1077587" y="154686"/>
                    <a:pt x="1070443" y="147542"/>
                  </a:cubicBezTo>
                  <a:lnTo>
                    <a:pt x="934236" y="11144"/>
                  </a:lnTo>
                  <a:close/>
                  <a:moveTo>
                    <a:pt x="847273" y="739616"/>
                  </a:moveTo>
                  <a:lnTo>
                    <a:pt x="679538" y="907352"/>
                  </a:lnTo>
                  <a:cubicBezTo>
                    <a:pt x="541711" y="1045178"/>
                    <a:pt x="317397" y="1045178"/>
                    <a:pt x="179570" y="907352"/>
                  </a:cubicBezTo>
                  <a:cubicBezTo>
                    <a:pt x="41743" y="769525"/>
                    <a:pt x="41743" y="545211"/>
                    <a:pt x="179570" y="407384"/>
                  </a:cubicBezTo>
                  <a:lnTo>
                    <a:pt x="347305" y="239649"/>
                  </a:lnTo>
                  <a:cubicBezTo>
                    <a:pt x="448556" y="138398"/>
                    <a:pt x="599718" y="109442"/>
                    <a:pt x="729544" y="161830"/>
                  </a:cubicBezTo>
                  <a:lnTo>
                    <a:pt x="606481" y="284893"/>
                  </a:lnTo>
                  <a:cubicBezTo>
                    <a:pt x="603528" y="284131"/>
                    <a:pt x="600385" y="283655"/>
                    <a:pt x="597241" y="283655"/>
                  </a:cubicBezTo>
                  <a:cubicBezTo>
                    <a:pt x="542282" y="283655"/>
                    <a:pt x="490562" y="305086"/>
                    <a:pt x="451604" y="344043"/>
                  </a:cubicBezTo>
                  <a:lnTo>
                    <a:pt x="283869" y="511778"/>
                  </a:lnTo>
                  <a:cubicBezTo>
                    <a:pt x="244912" y="550736"/>
                    <a:pt x="223480" y="602456"/>
                    <a:pt x="223480" y="657415"/>
                  </a:cubicBezTo>
                  <a:cubicBezTo>
                    <a:pt x="223480" y="712375"/>
                    <a:pt x="244912" y="764095"/>
                    <a:pt x="283869" y="803053"/>
                  </a:cubicBezTo>
                  <a:cubicBezTo>
                    <a:pt x="323969" y="843153"/>
                    <a:pt x="376738" y="863251"/>
                    <a:pt x="429506" y="863251"/>
                  </a:cubicBezTo>
                  <a:cubicBezTo>
                    <a:pt x="482275" y="863251"/>
                    <a:pt x="534948" y="843153"/>
                    <a:pt x="575143" y="803053"/>
                  </a:cubicBezTo>
                  <a:lnTo>
                    <a:pt x="742879" y="635318"/>
                  </a:lnTo>
                  <a:cubicBezTo>
                    <a:pt x="765929" y="612267"/>
                    <a:pt x="782884" y="583882"/>
                    <a:pt x="793171" y="551116"/>
                  </a:cubicBezTo>
                  <a:cubicBezTo>
                    <a:pt x="801362" y="524923"/>
                    <a:pt x="804220" y="497300"/>
                    <a:pt x="801839" y="470249"/>
                  </a:cubicBezTo>
                  <a:lnTo>
                    <a:pt x="922044" y="350044"/>
                  </a:lnTo>
                  <a:cubicBezTo>
                    <a:pt x="978908" y="481394"/>
                    <a:pt x="951095" y="635794"/>
                    <a:pt x="847273" y="739616"/>
                  </a:cubicBezTo>
                  <a:close/>
                  <a:moveTo>
                    <a:pt x="587431" y="494252"/>
                  </a:moveTo>
                  <a:cubicBezTo>
                    <a:pt x="612672" y="519494"/>
                    <a:pt x="646486" y="533305"/>
                    <a:pt x="682109" y="533305"/>
                  </a:cubicBezTo>
                  <a:cubicBezTo>
                    <a:pt x="687348" y="533305"/>
                    <a:pt x="692682" y="533019"/>
                    <a:pt x="697921" y="532352"/>
                  </a:cubicBezTo>
                  <a:cubicBezTo>
                    <a:pt x="705731" y="531495"/>
                    <a:pt x="713256" y="529971"/>
                    <a:pt x="720590" y="527876"/>
                  </a:cubicBezTo>
                  <a:cubicBezTo>
                    <a:pt x="720590" y="527971"/>
                    <a:pt x="720495" y="528161"/>
                    <a:pt x="720495" y="528257"/>
                  </a:cubicBezTo>
                  <a:cubicBezTo>
                    <a:pt x="713923" y="549211"/>
                    <a:pt x="703350" y="567119"/>
                    <a:pt x="689063" y="581406"/>
                  </a:cubicBezTo>
                  <a:lnTo>
                    <a:pt x="521327" y="749141"/>
                  </a:lnTo>
                  <a:cubicBezTo>
                    <a:pt x="470749" y="799719"/>
                    <a:pt x="388454" y="799719"/>
                    <a:pt x="337876" y="749141"/>
                  </a:cubicBezTo>
                  <a:cubicBezTo>
                    <a:pt x="313301" y="724567"/>
                    <a:pt x="299776" y="691991"/>
                    <a:pt x="299776" y="657415"/>
                  </a:cubicBezTo>
                  <a:cubicBezTo>
                    <a:pt x="299776" y="622840"/>
                    <a:pt x="313301" y="590264"/>
                    <a:pt x="337876" y="565690"/>
                  </a:cubicBezTo>
                  <a:lnTo>
                    <a:pt x="505611" y="397955"/>
                  </a:lnTo>
                  <a:cubicBezTo>
                    <a:pt x="518946" y="384619"/>
                    <a:pt x="534662" y="374714"/>
                    <a:pt x="551712" y="368236"/>
                  </a:cubicBezTo>
                  <a:cubicBezTo>
                    <a:pt x="549331" y="378238"/>
                    <a:pt x="547997" y="388620"/>
                    <a:pt x="547997" y="399193"/>
                  </a:cubicBezTo>
                  <a:cubicBezTo>
                    <a:pt x="547997" y="435007"/>
                    <a:pt x="561999" y="468820"/>
                    <a:pt x="587431" y="494252"/>
                  </a:cubicBezTo>
                  <a:close/>
                  <a:moveTo>
                    <a:pt x="723829" y="440341"/>
                  </a:moveTo>
                  <a:cubicBezTo>
                    <a:pt x="712304" y="451866"/>
                    <a:pt x="698683" y="455581"/>
                    <a:pt x="689253" y="456628"/>
                  </a:cubicBezTo>
                  <a:cubicBezTo>
                    <a:pt x="671251" y="458724"/>
                    <a:pt x="653820" y="452723"/>
                    <a:pt x="641342" y="440341"/>
                  </a:cubicBezTo>
                  <a:cubicBezTo>
                    <a:pt x="630293" y="429292"/>
                    <a:pt x="624197" y="414623"/>
                    <a:pt x="624197" y="399098"/>
                  </a:cubicBezTo>
                  <a:cubicBezTo>
                    <a:pt x="624197" y="383572"/>
                    <a:pt x="630293" y="368903"/>
                    <a:pt x="641342" y="357854"/>
                  </a:cubicBezTo>
                  <a:lnTo>
                    <a:pt x="907280" y="91916"/>
                  </a:lnTo>
                  <a:lnTo>
                    <a:pt x="989767" y="174403"/>
                  </a:lnTo>
                  <a:lnTo>
                    <a:pt x="723829" y="440341"/>
                  </a:lnTo>
                  <a:close/>
                </a:path>
              </a:pathLst>
            </a:custGeom>
            <a:solidFill>
              <a:srgbClr val="C9B9AF">
                <a:alpha val="10000"/>
              </a:srgb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cs-CZ" dirty="0"/>
            </a:p>
          </p:txBody>
        </p:sp>
        <p:sp>
          <p:nvSpPr>
            <p:cNvPr id="18" name="Volný tvar: obrazec 17">
              <a:extLst>
                <a:ext uri="{FF2B5EF4-FFF2-40B4-BE49-F238E27FC236}">
                  <a16:creationId xmlns:a16="http://schemas.microsoft.com/office/drawing/2014/main" id="{8FC7DF1E-5E90-4227-A758-1D907C939CC5}"/>
                </a:ext>
              </a:extLst>
            </p:cNvPr>
            <p:cNvSpPr/>
            <p:nvPr/>
          </p:nvSpPr>
          <p:spPr>
            <a:xfrm>
              <a:off x="5420318" y="-2154065"/>
              <a:ext cx="1165800" cy="990016"/>
            </a:xfrm>
            <a:custGeom>
              <a:avLst/>
              <a:gdLst>
                <a:gd name="connsiteX0" fmla="*/ 1094651 w 1165800"/>
                <a:gd name="connsiteY0" fmla="*/ 192583 h 990016"/>
                <a:gd name="connsiteX1" fmla="*/ 499243 w 1165800"/>
                <a:gd name="connsiteY1" fmla="*/ 71140 h 990016"/>
                <a:gd name="connsiteX2" fmla="*/ 301314 w 1165800"/>
                <a:gd name="connsiteY2" fmla="*/ 202013 h 990016"/>
                <a:gd name="connsiteX3" fmla="*/ 124815 w 1165800"/>
                <a:gd name="connsiteY3" fmla="*/ 677120 h 990016"/>
                <a:gd name="connsiteX4" fmla="*/ 17088 w 1165800"/>
                <a:gd name="connsiteY4" fmla="*/ 748367 h 990016"/>
                <a:gd name="connsiteX5" fmla="*/ 6324 w 1165800"/>
                <a:gd name="connsiteY5" fmla="*/ 801136 h 990016"/>
                <a:gd name="connsiteX6" fmla="*/ 112719 w 1165800"/>
                <a:gd name="connsiteY6" fmla="*/ 962013 h 990016"/>
                <a:gd name="connsiteX7" fmla="*/ 136912 w 1165800"/>
                <a:gd name="connsiteY7" fmla="*/ 978301 h 990016"/>
                <a:gd name="connsiteX8" fmla="*/ 144532 w 1165800"/>
                <a:gd name="connsiteY8" fmla="*/ 979063 h 990016"/>
                <a:gd name="connsiteX9" fmla="*/ 165582 w 1165800"/>
                <a:gd name="connsiteY9" fmla="*/ 972776 h 990016"/>
                <a:gd name="connsiteX10" fmla="*/ 275406 w 1165800"/>
                <a:gd name="connsiteY10" fmla="*/ 900100 h 990016"/>
                <a:gd name="connsiteX11" fmla="*/ 538581 w 1165800"/>
                <a:gd name="connsiteY11" fmla="*/ 990016 h 990016"/>
                <a:gd name="connsiteX12" fmla="*/ 775468 w 1165800"/>
                <a:gd name="connsiteY12" fmla="*/ 918865 h 990016"/>
                <a:gd name="connsiteX13" fmla="*/ 973398 w 1165800"/>
                <a:gd name="connsiteY13" fmla="*/ 787991 h 990016"/>
                <a:gd name="connsiteX14" fmla="*/ 1094651 w 1165800"/>
                <a:gd name="connsiteY14" fmla="*/ 192583 h 990016"/>
                <a:gd name="connsiteX15" fmla="*/ 155200 w 1165800"/>
                <a:gd name="connsiteY15" fmla="*/ 888194 h 990016"/>
                <a:gd name="connsiteX16" fmla="*/ 90906 w 1165800"/>
                <a:gd name="connsiteY16" fmla="*/ 790944 h 990016"/>
                <a:gd name="connsiteX17" fmla="*/ 404660 w 1165800"/>
                <a:gd name="connsiteY17" fmla="*/ 583489 h 990016"/>
                <a:gd name="connsiteX18" fmla="*/ 441807 w 1165800"/>
                <a:gd name="connsiteY18" fmla="*/ 574441 h 990016"/>
                <a:gd name="connsiteX19" fmla="*/ 485432 w 1165800"/>
                <a:gd name="connsiteY19" fmla="*/ 599968 h 990016"/>
                <a:gd name="connsiteX20" fmla="*/ 494004 w 1165800"/>
                <a:gd name="connsiteY20" fmla="*/ 643783 h 990016"/>
                <a:gd name="connsiteX21" fmla="*/ 468954 w 1165800"/>
                <a:gd name="connsiteY21" fmla="*/ 680740 h 990016"/>
                <a:gd name="connsiteX22" fmla="*/ 155200 w 1165800"/>
                <a:gd name="connsiteY22" fmla="*/ 888194 h 990016"/>
                <a:gd name="connsiteX23" fmla="*/ 548964 w 1165800"/>
                <a:gd name="connsiteY23" fmla="*/ 557962 h 990016"/>
                <a:gd name="connsiteX24" fmla="*/ 448380 w 1165800"/>
                <a:gd name="connsiteY24" fmla="*/ 498526 h 990016"/>
                <a:gd name="connsiteX25" fmla="*/ 425234 w 1165800"/>
                <a:gd name="connsiteY25" fmla="*/ 498431 h 990016"/>
                <a:gd name="connsiteX26" fmla="*/ 425424 w 1165800"/>
                <a:gd name="connsiteY26" fmla="*/ 498145 h 990016"/>
                <a:gd name="connsiteX27" fmla="*/ 466858 w 1165800"/>
                <a:gd name="connsiteY27" fmla="*/ 452330 h 990016"/>
                <a:gd name="connsiteX28" fmla="*/ 664788 w 1165800"/>
                <a:gd name="connsiteY28" fmla="*/ 321457 h 990016"/>
                <a:gd name="connsiteX29" fmla="*/ 844524 w 1165800"/>
                <a:gd name="connsiteY29" fmla="*/ 358128 h 990016"/>
                <a:gd name="connsiteX30" fmla="*/ 863479 w 1165800"/>
                <a:gd name="connsiteY30" fmla="*/ 455664 h 990016"/>
                <a:gd name="connsiteX31" fmla="*/ 807853 w 1165800"/>
                <a:gd name="connsiteY31" fmla="*/ 537960 h 990016"/>
                <a:gd name="connsiteX32" fmla="*/ 609924 w 1165800"/>
                <a:gd name="connsiteY32" fmla="*/ 668833 h 990016"/>
                <a:gd name="connsiteX33" fmla="*/ 558774 w 1165800"/>
                <a:gd name="connsiteY33" fmla="*/ 688741 h 990016"/>
                <a:gd name="connsiteX34" fmla="*/ 568585 w 1165800"/>
                <a:gd name="connsiteY34" fmla="*/ 659213 h 990016"/>
                <a:gd name="connsiteX35" fmla="*/ 548964 w 1165800"/>
                <a:gd name="connsiteY35" fmla="*/ 557962 h 990016"/>
                <a:gd name="connsiteX36" fmla="*/ 931202 w 1165800"/>
                <a:gd name="connsiteY36" fmla="*/ 724459 h 990016"/>
                <a:gd name="connsiteX37" fmla="*/ 733272 w 1165800"/>
                <a:gd name="connsiteY37" fmla="*/ 855333 h 990016"/>
                <a:gd name="connsiteX38" fmla="*/ 343128 w 1165800"/>
                <a:gd name="connsiteY38" fmla="*/ 855238 h 990016"/>
                <a:gd name="connsiteX39" fmla="*/ 488289 w 1165800"/>
                <a:gd name="connsiteY39" fmla="*/ 759226 h 990016"/>
                <a:gd name="connsiteX40" fmla="*/ 497147 w 1165800"/>
                <a:gd name="connsiteY40" fmla="*/ 762274 h 990016"/>
                <a:gd name="connsiteX41" fmla="*/ 538581 w 1165800"/>
                <a:gd name="connsiteY41" fmla="*/ 766465 h 990016"/>
                <a:gd name="connsiteX42" fmla="*/ 651929 w 1165800"/>
                <a:gd name="connsiteY42" fmla="*/ 732175 h 990016"/>
                <a:gd name="connsiteX43" fmla="*/ 849858 w 1165800"/>
                <a:gd name="connsiteY43" fmla="*/ 601301 h 990016"/>
                <a:gd name="connsiteX44" fmla="*/ 938155 w 1165800"/>
                <a:gd name="connsiteY44" fmla="*/ 470713 h 990016"/>
                <a:gd name="connsiteX45" fmla="*/ 908056 w 1165800"/>
                <a:gd name="connsiteY45" fmla="*/ 315932 h 990016"/>
                <a:gd name="connsiteX46" fmla="*/ 622687 w 1165800"/>
                <a:gd name="connsiteY46" fmla="*/ 257734 h 990016"/>
                <a:gd name="connsiteX47" fmla="*/ 424758 w 1165800"/>
                <a:gd name="connsiteY47" fmla="*/ 388608 h 990016"/>
                <a:gd name="connsiteX48" fmla="*/ 358749 w 1165800"/>
                <a:gd name="connsiteY48" fmla="*/ 461093 h 990016"/>
                <a:gd name="connsiteX49" fmla="*/ 334175 w 1165800"/>
                <a:gd name="connsiteY49" fmla="*/ 538627 h 990016"/>
                <a:gd name="connsiteX50" fmla="*/ 192347 w 1165800"/>
                <a:gd name="connsiteY50" fmla="*/ 632448 h 990016"/>
                <a:gd name="connsiteX51" fmla="*/ 343509 w 1165800"/>
                <a:gd name="connsiteY51" fmla="*/ 265545 h 990016"/>
                <a:gd name="connsiteX52" fmla="*/ 541439 w 1165800"/>
                <a:gd name="connsiteY52" fmla="*/ 134671 h 990016"/>
                <a:gd name="connsiteX53" fmla="*/ 1031310 w 1165800"/>
                <a:gd name="connsiteY53" fmla="*/ 234589 h 990016"/>
                <a:gd name="connsiteX54" fmla="*/ 931202 w 1165800"/>
                <a:gd name="connsiteY54" fmla="*/ 724459 h 9900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</a:cxnLst>
              <a:rect l="l" t="t" r="r" b="b"/>
              <a:pathLst>
                <a:path w="1165800" h="990016">
                  <a:moveTo>
                    <a:pt x="1094651" y="192583"/>
                  </a:moveTo>
                  <a:cubicBezTo>
                    <a:pt x="963968" y="-5060"/>
                    <a:pt x="696792" y="-59543"/>
                    <a:pt x="499243" y="71140"/>
                  </a:cubicBezTo>
                  <a:lnTo>
                    <a:pt x="301314" y="202013"/>
                  </a:lnTo>
                  <a:cubicBezTo>
                    <a:pt x="143961" y="306026"/>
                    <a:pt x="74047" y="497955"/>
                    <a:pt x="124815" y="677120"/>
                  </a:cubicBezTo>
                  <a:lnTo>
                    <a:pt x="17088" y="748367"/>
                  </a:lnTo>
                  <a:cubicBezTo>
                    <a:pt x="-438" y="759988"/>
                    <a:pt x="-5296" y="783610"/>
                    <a:pt x="6324" y="801136"/>
                  </a:cubicBezTo>
                  <a:lnTo>
                    <a:pt x="112719" y="962013"/>
                  </a:lnTo>
                  <a:cubicBezTo>
                    <a:pt x="118338" y="970490"/>
                    <a:pt x="127006" y="976300"/>
                    <a:pt x="136912" y="978301"/>
                  </a:cubicBezTo>
                  <a:cubicBezTo>
                    <a:pt x="139389" y="978777"/>
                    <a:pt x="141960" y="979063"/>
                    <a:pt x="144532" y="979063"/>
                  </a:cubicBezTo>
                  <a:cubicBezTo>
                    <a:pt x="151962" y="979063"/>
                    <a:pt x="159296" y="976872"/>
                    <a:pt x="165582" y="972776"/>
                  </a:cubicBezTo>
                  <a:lnTo>
                    <a:pt x="275406" y="900100"/>
                  </a:lnTo>
                  <a:cubicBezTo>
                    <a:pt x="352272" y="959632"/>
                    <a:pt x="445141" y="990016"/>
                    <a:pt x="538581" y="990016"/>
                  </a:cubicBezTo>
                  <a:cubicBezTo>
                    <a:pt x="620782" y="990016"/>
                    <a:pt x="703269" y="966585"/>
                    <a:pt x="775468" y="918865"/>
                  </a:cubicBezTo>
                  <a:lnTo>
                    <a:pt x="973398" y="787991"/>
                  </a:lnTo>
                  <a:cubicBezTo>
                    <a:pt x="1170851" y="657403"/>
                    <a:pt x="1225334" y="390227"/>
                    <a:pt x="1094651" y="192583"/>
                  </a:cubicBezTo>
                  <a:close/>
                  <a:moveTo>
                    <a:pt x="155200" y="888194"/>
                  </a:moveTo>
                  <a:lnTo>
                    <a:pt x="90906" y="790944"/>
                  </a:lnTo>
                  <a:lnTo>
                    <a:pt x="404660" y="583489"/>
                  </a:lnTo>
                  <a:cubicBezTo>
                    <a:pt x="418281" y="574536"/>
                    <a:pt x="432378" y="573583"/>
                    <a:pt x="441807" y="574441"/>
                  </a:cubicBezTo>
                  <a:cubicBezTo>
                    <a:pt x="459810" y="576060"/>
                    <a:pt x="475716" y="585299"/>
                    <a:pt x="485432" y="599968"/>
                  </a:cubicBezTo>
                  <a:cubicBezTo>
                    <a:pt x="494004" y="613017"/>
                    <a:pt x="497052" y="628543"/>
                    <a:pt x="494004" y="643783"/>
                  </a:cubicBezTo>
                  <a:cubicBezTo>
                    <a:pt x="490861" y="659023"/>
                    <a:pt x="482003" y="672167"/>
                    <a:pt x="468954" y="680740"/>
                  </a:cubicBezTo>
                  <a:lnTo>
                    <a:pt x="155200" y="888194"/>
                  </a:lnTo>
                  <a:close/>
                  <a:moveTo>
                    <a:pt x="548964" y="557962"/>
                  </a:moveTo>
                  <a:cubicBezTo>
                    <a:pt x="526389" y="523768"/>
                    <a:pt x="489718" y="502146"/>
                    <a:pt x="448380" y="498526"/>
                  </a:cubicBezTo>
                  <a:cubicBezTo>
                    <a:pt x="440569" y="497860"/>
                    <a:pt x="432854" y="497860"/>
                    <a:pt x="425234" y="498431"/>
                  </a:cubicBezTo>
                  <a:cubicBezTo>
                    <a:pt x="425329" y="498336"/>
                    <a:pt x="425329" y="498241"/>
                    <a:pt x="425424" y="498145"/>
                  </a:cubicBezTo>
                  <a:cubicBezTo>
                    <a:pt x="436093" y="478905"/>
                    <a:pt x="449999" y="463474"/>
                    <a:pt x="466858" y="452330"/>
                  </a:cubicBezTo>
                  <a:lnTo>
                    <a:pt x="664788" y="321457"/>
                  </a:lnTo>
                  <a:cubicBezTo>
                    <a:pt x="724414" y="282023"/>
                    <a:pt x="805091" y="298406"/>
                    <a:pt x="844524" y="358128"/>
                  </a:cubicBezTo>
                  <a:cubicBezTo>
                    <a:pt x="863670" y="387084"/>
                    <a:pt x="870432" y="421755"/>
                    <a:pt x="863479" y="455664"/>
                  </a:cubicBezTo>
                  <a:cubicBezTo>
                    <a:pt x="856526" y="489573"/>
                    <a:pt x="836809" y="518815"/>
                    <a:pt x="807853" y="537960"/>
                  </a:cubicBezTo>
                  <a:lnTo>
                    <a:pt x="609924" y="668833"/>
                  </a:lnTo>
                  <a:cubicBezTo>
                    <a:pt x="594207" y="679216"/>
                    <a:pt x="576777" y="685788"/>
                    <a:pt x="558774" y="688741"/>
                  </a:cubicBezTo>
                  <a:cubicBezTo>
                    <a:pt x="563061" y="679406"/>
                    <a:pt x="566489" y="669500"/>
                    <a:pt x="568585" y="659213"/>
                  </a:cubicBezTo>
                  <a:cubicBezTo>
                    <a:pt x="575729" y="623875"/>
                    <a:pt x="568776" y="587966"/>
                    <a:pt x="548964" y="557962"/>
                  </a:cubicBezTo>
                  <a:close/>
                  <a:moveTo>
                    <a:pt x="931202" y="724459"/>
                  </a:moveTo>
                  <a:lnTo>
                    <a:pt x="733272" y="855333"/>
                  </a:lnTo>
                  <a:cubicBezTo>
                    <a:pt x="613829" y="934295"/>
                    <a:pt x="459905" y="932485"/>
                    <a:pt x="343128" y="855238"/>
                  </a:cubicBezTo>
                  <a:lnTo>
                    <a:pt x="488289" y="759226"/>
                  </a:lnTo>
                  <a:cubicBezTo>
                    <a:pt x="491052" y="760559"/>
                    <a:pt x="494004" y="761702"/>
                    <a:pt x="497147" y="762274"/>
                  </a:cubicBezTo>
                  <a:cubicBezTo>
                    <a:pt x="510959" y="765131"/>
                    <a:pt x="524865" y="766465"/>
                    <a:pt x="538581" y="766465"/>
                  </a:cubicBezTo>
                  <a:cubicBezTo>
                    <a:pt x="578586" y="766465"/>
                    <a:pt x="617734" y="754749"/>
                    <a:pt x="651929" y="732175"/>
                  </a:cubicBezTo>
                  <a:lnTo>
                    <a:pt x="849858" y="601301"/>
                  </a:lnTo>
                  <a:cubicBezTo>
                    <a:pt x="895769" y="570916"/>
                    <a:pt x="927201" y="524530"/>
                    <a:pt x="938155" y="470713"/>
                  </a:cubicBezTo>
                  <a:cubicBezTo>
                    <a:pt x="949109" y="416897"/>
                    <a:pt x="938441" y="361938"/>
                    <a:pt x="908056" y="315932"/>
                  </a:cubicBezTo>
                  <a:cubicBezTo>
                    <a:pt x="845477" y="221254"/>
                    <a:pt x="717461" y="195155"/>
                    <a:pt x="622687" y="257734"/>
                  </a:cubicBezTo>
                  <a:lnTo>
                    <a:pt x="424758" y="388608"/>
                  </a:lnTo>
                  <a:cubicBezTo>
                    <a:pt x="397611" y="406610"/>
                    <a:pt x="375323" y="430994"/>
                    <a:pt x="358749" y="461093"/>
                  </a:cubicBezTo>
                  <a:cubicBezTo>
                    <a:pt x="345510" y="485096"/>
                    <a:pt x="337223" y="511576"/>
                    <a:pt x="334175" y="538627"/>
                  </a:cubicBezTo>
                  <a:lnTo>
                    <a:pt x="192347" y="632448"/>
                  </a:lnTo>
                  <a:cubicBezTo>
                    <a:pt x="162915" y="492145"/>
                    <a:pt x="221018" y="346507"/>
                    <a:pt x="343509" y="265545"/>
                  </a:cubicBezTo>
                  <a:lnTo>
                    <a:pt x="541439" y="134671"/>
                  </a:lnTo>
                  <a:cubicBezTo>
                    <a:pt x="704031" y="27134"/>
                    <a:pt x="923772" y="71997"/>
                    <a:pt x="1031310" y="234589"/>
                  </a:cubicBezTo>
                  <a:cubicBezTo>
                    <a:pt x="1138656" y="397276"/>
                    <a:pt x="1093793" y="617017"/>
                    <a:pt x="931202" y="724459"/>
                  </a:cubicBezTo>
                  <a:close/>
                </a:path>
              </a:pathLst>
            </a:custGeom>
            <a:solidFill>
              <a:srgbClr val="C9B9AF">
                <a:alpha val="10000"/>
              </a:srgb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cs-CZ"/>
            </a:p>
          </p:txBody>
        </p:sp>
        <p:sp>
          <p:nvSpPr>
            <p:cNvPr id="19" name="Volný tvar: obrazec 18">
              <a:extLst>
                <a:ext uri="{FF2B5EF4-FFF2-40B4-BE49-F238E27FC236}">
                  <a16:creationId xmlns:a16="http://schemas.microsoft.com/office/drawing/2014/main" id="{2C0CD4B8-8807-4641-9360-CBDF31CF46DD}"/>
                </a:ext>
              </a:extLst>
            </p:cNvPr>
            <p:cNvSpPr/>
            <p:nvPr/>
          </p:nvSpPr>
          <p:spPr>
            <a:xfrm>
              <a:off x="4946730" y="-1436316"/>
              <a:ext cx="272941" cy="139298"/>
            </a:xfrm>
            <a:custGeom>
              <a:avLst/>
              <a:gdLst>
                <a:gd name="connsiteX0" fmla="*/ 26523 w 272941"/>
                <a:gd name="connsiteY0" fmla="*/ 74433 h 139298"/>
                <a:gd name="connsiteX1" fmla="*/ 223214 w 272941"/>
                <a:gd name="connsiteY1" fmla="*/ 137489 h 139298"/>
                <a:gd name="connsiteX2" fmla="*/ 234834 w 272941"/>
                <a:gd name="connsiteY2" fmla="*/ 139298 h 139298"/>
                <a:gd name="connsiteX3" fmla="*/ 271125 w 272941"/>
                <a:gd name="connsiteY3" fmla="*/ 112819 h 139298"/>
                <a:gd name="connsiteX4" fmla="*/ 246455 w 272941"/>
                <a:gd name="connsiteY4" fmla="*/ 64908 h 139298"/>
                <a:gd name="connsiteX5" fmla="*/ 49764 w 272941"/>
                <a:gd name="connsiteY5" fmla="*/ 1853 h 139298"/>
                <a:gd name="connsiteX6" fmla="*/ 1853 w 272941"/>
                <a:gd name="connsiteY6" fmla="*/ 26522 h 139298"/>
                <a:gd name="connsiteX7" fmla="*/ 26523 w 272941"/>
                <a:gd name="connsiteY7" fmla="*/ 74433 h 1392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72941" h="139298">
                  <a:moveTo>
                    <a:pt x="26523" y="74433"/>
                  </a:moveTo>
                  <a:lnTo>
                    <a:pt x="223214" y="137489"/>
                  </a:lnTo>
                  <a:cubicBezTo>
                    <a:pt x="227119" y="138727"/>
                    <a:pt x="231024" y="139298"/>
                    <a:pt x="234834" y="139298"/>
                  </a:cubicBezTo>
                  <a:cubicBezTo>
                    <a:pt x="250932" y="139298"/>
                    <a:pt x="265886" y="129011"/>
                    <a:pt x="271125" y="112819"/>
                  </a:cubicBezTo>
                  <a:cubicBezTo>
                    <a:pt x="277506" y="92816"/>
                    <a:pt x="266552" y="71290"/>
                    <a:pt x="246455" y="64908"/>
                  </a:cubicBezTo>
                  <a:lnTo>
                    <a:pt x="49764" y="1853"/>
                  </a:lnTo>
                  <a:cubicBezTo>
                    <a:pt x="29761" y="-4624"/>
                    <a:pt x="8235" y="6425"/>
                    <a:pt x="1853" y="26522"/>
                  </a:cubicBezTo>
                  <a:cubicBezTo>
                    <a:pt x="-4624" y="46525"/>
                    <a:pt x="6425" y="67956"/>
                    <a:pt x="26523" y="74433"/>
                  </a:cubicBezTo>
                  <a:close/>
                </a:path>
              </a:pathLst>
            </a:custGeom>
            <a:solidFill>
              <a:srgbClr val="C9B9AF">
                <a:alpha val="10000"/>
              </a:srgb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cs-CZ"/>
            </a:p>
          </p:txBody>
        </p:sp>
        <p:sp>
          <p:nvSpPr>
            <p:cNvPr id="20" name="Volný tvar: obrazec 19">
              <a:extLst>
                <a:ext uri="{FF2B5EF4-FFF2-40B4-BE49-F238E27FC236}">
                  <a16:creationId xmlns:a16="http://schemas.microsoft.com/office/drawing/2014/main" id="{89292F7A-D7C5-4DE7-9BFC-6B28209F7870}"/>
                </a:ext>
              </a:extLst>
            </p:cNvPr>
            <p:cNvSpPr/>
            <p:nvPr/>
          </p:nvSpPr>
          <p:spPr>
            <a:xfrm>
              <a:off x="5340267" y="-1664351"/>
              <a:ext cx="98171" cy="169784"/>
            </a:xfrm>
            <a:custGeom>
              <a:avLst/>
              <a:gdLst>
                <a:gd name="connsiteX0" fmla="*/ 22940 w 98171"/>
                <a:gd name="connsiteY0" fmla="*/ 140353 h 169784"/>
                <a:gd name="connsiteX1" fmla="*/ 59992 w 98171"/>
                <a:gd name="connsiteY1" fmla="*/ 169785 h 169784"/>
                <a:gd name="connsiteX2" fmla="*/ 68755 w 98171"/>
                <a:gd name="connsiteY2" fmla="*/ 168737 h 169784"/>
                <a:gd name="connsiteX3" fmla="*/ 97139 w 98171"/>
                <a:gd name="connsiteY3" fmla="*/ 122922 h 169784"/>
                <a:gd name="connsiteX4" fmla="*/ 75232 w 98171"/>
                <a:gd name="connsiteY4" fmla="*/ 29386 h 169784"/>
                <a:gd name="connsiteX5" fmla="*/ 29417 w 98171"/>
                <a:gd name="connsiteY5" fmla="*/ 1002 h 169784"/>
                <a:gd name="connsiteX6" fmla="*/ 1032 w 98171"/>
                <a:gd name="connsiteY6" fmla="*/ 46817 h 169784"/>
                <a:gd name="connsiteX7" fmla="*/ 22940 w 98171"/>
                <a:gd name="connsiteY7" fmla="*/ 140353 h 1697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98171" h="169784">
                  <a:moveTo>
                    <a:pt x="22940" y="140353"/>
                  </a:moveTo>
                  <a:cubicBezTo>
                    <a:pt x="27035" y="157879"/>
                    <a:pt x="42752" y="169785"/>
                    <a:pt x="59992" y="169785"/>
                  </a:cubicBezTo>
                  <a:cubicBezTo>
                    <a:pt x="62849" y="169785"/>
                    <a:pt x="65802" y="169499"/>
                    <a:pt x="68755" y="168737"/>
                  </a:cubicBezTo>
                  <a:cubicBezTo>
                    <a:pt x="89234" y="163975"/>
                    <a:pt x="101997" y="143401"/>
                    <a:pt x="97139" y="122922"/>
                  </a:cubicBezTo>
                  <a:lnTo>
                    <a:pt x="75232" y="29386"/>
                  </a:lnTo>
                  <a:cubicBezTo>
                    <a:pt x="70469" y="8908"/>
                    <a:pt x="49895" y="-3761"/>
                    <a:pt x="29417" y="1002"/>
                  </a:cubicBezTo>
                  <a:cubicBezTo>
                    <a:pt x="8938" y="5764"/>
                    <a:pt x="-3826" y="26338"/>
                    <a:pt x="1032" y="46817"/>
                  </a:cubicBezTo>
                  <a:lnTo>
                    <a:pt x="22940" y="140353"/>
                  </a:lnTo>
                  <a:close/>
                </a:path>
              </a:pathLst>
            </a:custGeom>
            <a:solidFill>
              <a:srgbClr val="C9B9AF">
                <a:alpha val="10000"/>
              </a:srgb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cs-CZ"/>
            </a:p>
          </p:txBody>
        </p:sp>
        <p:sp>
          <p:nvSpPr>
            <p:cNvPr id="21" name="Volný tvar: obrazec 20">
              <a:extLst>
                <a:ext uri="{FF2B5EF4-FFF2-40B4-BE49-F238E27FC236}">
                  <a16:creationId xmlns:a16="http://schemas.microsoft.com/office/drawing/2014/main" id="{29622347-CB87-41F4-8B2F-0F1846380191}"/>
                </a:ext>
              </a:extLst>
            </p:cNvPr>
            <p:cNvSpPr/>
            <p:nvPr/>
          </p:nvSpPr>
          <p:spPr>
            <a:xfrm>
              <a:off x="5079073" y="-1664304"/>
              <a:ext cx="255466" cy="274608"/>
            </a:xfrm>
            <a:custGeom>
              <a:avLst/>
              <a:gdLst>
                <a:gd name="connsiteX0" fmla="*/ 189074 w 255466"/>
                <a:gd name="connsiteY0" fmla="*/ 262036 h 274608"/>
                <a:gd name="connsiteX1" fmla="*/ 217363 w 255466"/>
                <a:gd name="connsiteY1" fmla="*/ 274609 h 274608"/>
                <a:gd name="connsiteX2" fmla="*/ 242890 w 255466"/>
                <a:gd name="connsiteY2" fmla="*/ 264798 h 274608"/>
                <a:gd name="connsiteX3" fmla="*/ 245653 w 255466"/>
                <a:gd name="connsiteY3" fmla="*/ 210982 h 274608"/>
                <a:gd name="connsiteX4" fmla="*/ 66392 w 255466"/>
                <a:gd name="connsiteY4" fmla="*/ 12576 h 274608"/>
                <a:gd name="connsiteX5" fmla="*/ 12576 w 255466"/>
                <a:gd name="connsiteY5" fmla="*/ 9814 h 274608"/>
                <a:gd name="connsiteX6" fmla="*/ 9814 w 255466"/>
                <a:gd name="connsiteY6" fmla="*/ 63630 h 274608"/>
                <a:gd name="connsiteX7" fmla="*/ 189074 w 255466"/>
                <a:gd name="connsiteY7" fmla="*/ 262036 h 2746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55466" h="274608">
                  <a:moveTo>
                    <a:pt x="189074" y="262036"/>
                  </a:moveTo>
                  <a:cubicBezTo>
                    <a:pt x="196599" y="270322"/>
                    <a:pt x="206981" y="274609"/>
                    <a:pt x="217363" y="274609"/>
                  </a:cubicBezTo>
                  <a:cubicBezTo>
                    <a:pt x="226507" y="274609"/>
                    <a:pt x="235651" y="271370"/>
                    <a:pt x="242890" y="264798"/>
                  </a:cubicBezTo>
                  <a:cubicBezTo>
                    <a:pt x="258512" y="250701"/>
                    <a:pt x="259750" y="226603"/>
                    <a:pt x="245653" y="210982"/>
                  </a:cubicBezTo>
                  <a:lnTo>
                    <a:pt x="66392" y="12576"/>
                  </a:lnTo>
                  <a:cubicBezTo>
                    <a:pt x="52295" y="-3045"/>
                    <a:pt x="28197" y="-4283"/>
                    <a:pt x="12576" y="9814"/>
                  </a:cubicBezTo>
                  <a:cubicBezTo>
                    <a:pt x="-3045" y="23911"/>
                    <a:pt x="-4283" y="48009"/>
                    <a:pt x="9814" y="63630"/>
                  </a:cubicBezTo>
                  <a:lnTo>
                    <a:pt x="189074" y="262036"/>
                  </a:lnTo>
                  <a:close/>
                </a:path>
              </a:pathLst>
            </a:custGeom>
            <a:solidFill>
              <a:srgbClr val="C9B9AF">
                <a:alpha val="10000"/>
              </a:srgb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cs-CZ"/>
            </a:p>
          </p:txBody>
        </p:sp>
      </p:grpSp>
      <p:grpSp>
        <p:nvGrpSpPr>
          <p:cNvPr id="22" name="Skupina 21">
            <a:extLst>
              <a:ext uri="{FF2B5EF4-FFF2-40B4-BE49-F238E27FC236}">
                <a16:creationId xmlns:a16="http://schemas.microsoft.com/office/drawing/2014/main" id="{5862B836-67D7-4D23-A0F1-8455B9FBE3D8}"/>
              </a:ext>
            </a:extLst>
          </p:cNvPr>
          <p:cNvGrpSpPr/>
          <p:nvPr/>
        </p:nvGrpSpPr>
        <p:grpSpPr>
          <a:xfrm>
            <a:off x="1820783" y="5078973"/>
            <a:ext cx="498342" cy="831650"/>
            <a:chOff x="7502995" y="-2595597"/>
            <a:chExt cx="1173194" cy="1957863"/>
          </a:xfrm>
          <a:solidFill>
            <a:srgbClr val="C9B9AF">
              <a:alpha val="0"/>
            </a:srgbClr>
          </a:solidFill>
        </p:grpSpPr>
        <p:sp>
          <p:nvSpPr>
            <p:cNvPr id="23" name="Volný tvar: obrazec 22">
              <a:extLst>
                <a:ext uri="{FF2B5EF4-FFF2-40B4-BE49-F238E27FC236}">
                  <a16:creationId xmlns:a16="http://schemas.microsoft.com/office/drawing/2014/main" id="{57948EB2-30B4-4783-8513-C615ADD04FFC}"/>
                </a:ext>
              </a:extLst>
            </p:cNvPr>
            <p:cNvSpPr/>
            <p:nvPr/>
          </p:nvSpPr>
          <p:spPr>
            <a:xfrm>
              <a:off x="7502995" y="-2595597"/>
              <a:ext cx="1173194" cy="1581245"/>
            </a:xfrm>
            <a:custGeom>
              <a:avLst/>
              <a:gdLst>
                <a:gd name="connsiteX0" fmla="*/ 585978 w 1173194"/>
                <a:gd name="connsiteY0" fmla="*/ 0 h 1581245"/>
                <a:gd name="connsiteX1" fmla="*/ 0 w 1173194"/>
                <a:gd name="connsiteY1" fmla="*/ 585978 h 1581245"/>
                <a:gd name="connsiteX2" fmla="*/ 126111 w 1173194"/>
                <a:gd name="connsiteY2" fmla="*/ 927068 h 1581245"/>
                <a:gd name="connsiteX3" fmla="*/ 267843 w 1173194"/>
                <a:gd name="connsiteY3" fmla="*/ 1250823 h 1581245"/>
                <a:gd name="connsiteX4" fmla="*/ 267843 w 1173194"/>
                <a:gd name="connsiteY4" fmla="*/ 1250823 h 1581245"/>
                <a:gd name="connsiteX5" fmla="*/ 294418 w 1173194"/>
                <a:gd name="connsiteY5" fmla="*/ 1481423 h 1581245"/>
                <a:gd name="connsiteX6" fmla="*/ 375666 w 1173194"/>
                <a:gd name="connsiteY6" fmla="*/ 1581245 h 1581245"/>
                <a:gd name="connsiteX7" fmla="*/ 797433 w 1173194"/>
                <a:gd name="connsiteY7" fmla="*/ 1581245 h 1581245"/>
                <a:gd name="connsiteX8" fmla="*/ 878777 w 1173194"/>
                <a:gd name="connsiteY8" fmla="*/ 1479518 h 1581245"/>
                <a:gd name="connsiteX9" fmla="*/ 1045845 w 1173194"/>
                <a:gd name="connsiteY9" fmla="*/ 942975 h 1581245"/>
                <a:gd name="connsiteX10" fmla="*/ 1173194 w 1173194"/>
                <a:gd name="connsiteY10" fmla="*/ 585978 h 1581245"/>
                <a:gd name="connsiteX11" fmla="*/ 585978 w 1173194"/>
                <a:gd name="connsiteY11" fmla="*/ 0 h 1581245"/>
                <a:gd name="connsiteX12" fmla="*/ 980408 w 1173194"/>
                <a:gd name="connsiteY12" fmla="*/ 903827 h 1581245"/>
                <a:gd name="connsiteX13" fmla="*/ 802481 w 1173194"/>
                <a:gd name="connsiteY13" fmla="*/ 1479518 h 1581245"/>
                <a:gd name="connsiteX14" fmla="*/ 796194 w 1173194"/>
                <a:gd name="connsiteY14" fmla="*/ 1505045 h 1581245"/>
                <a:gd name="connsiteX15" fmla="*/ 376809 w 1173194"/>
                <a:gd name="connsiteY15" fmla="*/ 1505045 h 1581245"/>
                <a:gd name="connsiteX16" fmla="*/ 370522 w 1173194"/>
                <a:gd name="connsiteY16" fmla="*/ 1479518 h 1581245"/>
                <a:gd name="connsiteX17" fmla="*/ 370332 w 1173194"/>
                <a:gd name="connsiteY17" fmla="*/ 1475994 h 1581245"/>
                <a:gd name="connsiteX18" fmla="*/ 342709 w 1173194"/>
                <a:gd name="connsiteY18" fmla="*/ 1237298 h 1581245"/>
                <a:gd name="connsiteX19" fmla="*/ 342709 w 1173194"/>
                <a:gd name="connsiteY19" fmla="*/ 1237298 h 1581245"/>
                <a:gd name="connsiteX20" fmla="*/ 190595 w 1173194"/>
                <a:gd name="connsiteY20" fmla="*/ 886778 h 1581245"/>
                <a:gd name="connsiteX21" fmla="*/ 76009 w 1173194"/>
                <a:gd name="connsiteY21" fmla="*/ 586073 h 1581245"/>
                <a:gd name="connsiteX22" fmla="*/ 585788 w 1173194"/>
                <a:gd name="connsiteY22" fmla="*/ 76295 h 1581245"/>
                <a:gd name="connsiteX23" fmla="*/ 1096803 w 1173194"/>
                <a:gd name="connsiteY23" fmla="*/ 586073 h 1581245"/>
                <a:gd name="connsiteX24" fmla="*/ 980408 w 1173194"/>
                <a:gd name="connsiteY24" fmla="*/ 903827 h 15812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1173194" h="1581245">
                  <a:moveTo>
                    <a:pt x="585978" y="0"/>
                  </a:moveTo>
                  <a:cubicBezTo>
                    <a:pt x="262890" y="0"/>
                    <a:pt x="0" y="262890"/>
                    <a:pt x="0" y="585978"/>
                  </a:cubicBezTo>
                  <a:cubicBezTo>
                    <a:pt x="0" y="724948"/>
                    <a:pt x="61246" y="823151"/>
                    <a:pt x="126111" y="927068"/>
                  </a:cubicBezTo>
                  <a:cubicBezTo>
                    <a:pt x="183642" y="1019366"/>
                    <a:pt x="243173" y="1114806"/>
                    <a:pt x="267843" y="1250823"/>
                  </a:cubicBezTo>
                  <a:cubicBezTo>
                    <a:pt x="267843" y="1250823"/>
                    <a:pt x="267843" y="1250823"/>
                    <a:pt x="267843" y="1250823"/>
                  </a:cubicBezTo>
                  <a:cubicBezTo>
                    <a:pt x="277463" y="1303973"/>
                    <a:pt x="292703" y="1463421"/>
                    <a:pt x="294418" y="1481423"/>
                  </a:cubicBezTo>
                  <a:cubicBezTo>
                    <a:pt x="295180" y="1539431"/>
                    <a:pt x="329089" y="1581245"/>
                    <a:pt x="375666" y="1581245"/>
                  </a:cubicBezTo>
                  <a:lnTo>
                    <a:pt x="797433" y="1581245"/>
                  </a:lnTo>
                  <a:cubicBezTo>
                    <a:pt x="844582" y="1581245"/>
                    <a:pt x="878777" y="1538478"/>
                    <a:pt x="878777" y="1479518"/>
                  </a:cubicBezTo>
                  <a:cubicBezTo>
                    <a:pt x="878777" y="1221391"/>
                    <a:pt x="967550" y="1073468"/>
                    <a:pt x="1045845" y="942975"/>
                  </a:cubicBezTo>
                  <a:cubicBezTo>
                    <a:pt x="1111377" y="833914"/>
                    <a:pt x="1173194" y="730853"/>
                    <a:pt x="1173194" y="585978"/>
                  </a:cubicBezTo>
                  <a:cubicBezTo>
                    <a:pt x="1173099" y="262890"/>
                    <a:pt x="909733" y="0"/>
                    <a:pt x="585978" y="0"/>
                  </a:cubicBezTo>
                  <a:close/>
                  <a:moveTo>
                    <a:pt x="980408" y="903827"/>
                  </a:moveTo>
                  <a:cubicBezTo>
                    <a:pt x="896969" y="1042797"/>
                    <a:pt x="802481" y="1200245"/>
                    <a:pt x="802481" y="1479518"/>
                  </a:cubicBezTo>
                  <a:cubicBezTo>
                    <a:pt x="802481" y="1491901"/>
                    <a:pt x="798766" y="1501807"/>
                    <a:pt x="796194" y="1505045"/>
                  </a:cubicBezTo>
                  <a:lnTo>
                    <a:pt x="376809" y="1505045"/>
                  </a:lnTo>
                  <a:cubicBezTo>
                    <a:pt x="374237" y="1501807"/>
                    <a:pt x="370522" y="1491901"/>
                    <a:pt x="370522" y="1479518"/>
                  </a:cubicBezTo>
                  <a:cubicBezTo>
                    <a:pt x="370522" y="1478280"/>
                    <a:pt x="370427" y="1477137"/>
                    <a:pt x="370332" y="1475994"/>
                  </a:cubicBezTo>
                  <a:cubicBezTo>
                    <a:pt x="369665" y="1468660"/>
                    <a:pt x="353377" y="1296543"/>
                    <a:pt x="342709" y="1237298"/>
                  </a:cubicBezTo>
                  <a:lnTo>
                    <a:pt x="342709" y="1237298"/>
                  </a:lnTo>
                  <a:cubicBezTo>
                    <a:pt x="315468" y="1086803"/>
                    <a:pt x="249174" y="980504"/>
                    <a:pt x="190595" y="886778"/>
                  </a:cubicBezTo>
                  <a:cubicBezTo>
                    <a:pt x="129159" y="788289"/>
                    <a:pt x="76009" y="703136"/>
                    <a:pt x="76009" y="586073"/>
                  </a:cubicBezTo>
                  <a:cubicBezTo>
                    <a:pt x="76009" y="304991"/>
                    <a:pt x="304705" y="76295"/>
                    <a:pt x="585788" y="76295"/>
                  </a:cubicBezTo>
                  <a:cubicBezTo>
                    <a:pt x="867537" y="76295"/>
                    <a:pt x="1096803" y="304991"/>
                    <a:pt x="1096803" y="586073"/>
                  </a:cubicBezTo>
                  <a:cubicBezTo>
                    <a:pt x="1096899" y="709803"/>
                    <a:pt x="1042988" y="799719"/>
                    <a:pt x="980408" y="903827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cs-CZ" dirty="0"/>
            </a:p>
          </p:txBody>
        </p:sp>
        <p:sp>
          <p:nvSpPr>
            <p:cNvPr id="24" name="Volný tvar: obrazec 23">
              <a:extLst>
                <a:ext uri="{FF2B5EF4-FFF2-40B4-BE49-F238E27FC236}">
                  <a16:creationId xmlns:a16="http://schemas.microsoft.com/office/drawing/2014/main" id="{B495EC98-FF98-41E7-9833-E232BF1A073A}"/>
                </a:ext>
              </a:extLst>
            </p:cNvPr>
            <p:cNvSpPr/>
            <p:nvPr/>
          </p:nvSpPr>
          <p:spPr>
            <a:xfrm>
              <a:off x="7678921" y="-2343590"/>
              <a:ext cx="223005" cy="372166"/>
            </a:xfrm>
            <a:custGeom>
              <a:avLst/>
              <a:gdLst>
                <a:gd name="connsiteX0" fmla="*/ 161830 w 223005"/>
                <a:gd name="connsiteY0" fmla="*/ 7835 h 372166"/>
                <a:gd name="connsiteX1" fmla="*/ 12192 w 223005"/>
                <a:gd name="connsiteY1" fmla="*/ 234626 h 372166"/>
                <a:gd name="connsiteX2" fmla="*/ 0 w 223005"/>
                <a:gd name="connsiteY2" fmla="*/ 334067 h 372166"/>
                <a:gd name="connsiteX3" fmla="*/ 38100 w 223005"/>
                <a:gd name="connsiteY3" fmla="*/ 372167 h 372166"/>
                <a:gd name="connsiteX4" fmla="*/ 76200 w 223005"/>
                <a:gd name="connsiteY4" fmla="*/ 334067 h 372166"/>
                <a:gd name="connsiteX5" fmla="*/ 86106 w 223005"/>
                <a:gd name="connsiteY5" fmla="*/ 253104 h 372166"/>
                <a:gd name="connsiteX6" fmla="*/ 208026 w 223005"/>
                <a:gd name="connsiteY6" fmla="*/ 68414 h 372166"/>
                <a:gd name="connsiteX7" fmla="*/ 215170 w 223005"/>
                <a:gd name="connsiteY7" fmla="*/ 14979 h 372166"/>
                <a:gd name="connsiteX8" fmla="*/ 161830 w 223005"/>
                <a:gd name="connsiteY8" fmla="*/ 7835 h 3721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23005" h="372166">
                  <a:moveTo>
                    <a:pt x="161830" y="7835"/>
                  </a:moveTo>
                  <a:cubicBezTo>
                    <a:pt x="87725" y="64319"/>
                    <a:pt x="34671" y="144900"/>
                    <a:pt x="12192" y="234626"/>
                  </a:cubicBezTo>
                  <a:cubicBezTo>
                    <a:pt x="4096" y="267011"/>
                    <a:pt x="0" y="300443"/>
                    <a:pt x="0" y="334067"/>
                  </a:cubicBezTo>
                  <a:cubicBezTo>
                    <a:pt x="0" y="355117"/>
                    <a:pt x="17050" y="372167"/>
                    <a:pt x="38100" y="372167"/>
                  </a:cubicBezTo>
                  <a:cubicBezTo>
                    <a:pt x="59150" y="372167"/>
                    <a:pt x="76200" y="355117"/>
                    <a:pt x="76200" y="334067"/>
                  </a:cubicBezTo>
                  <a:cubicBezTo>
                    <a:pt x="76200" y="306730"/>
                    <a:pt x="79534" y="279488"/>
                    <a:pt x="86106" y="253104"/>
                  </a:cubicBezTo>
                  <a:cubicBezTo>
                    <a:pt x="104394" y="180047"/>
                    <a:pt x="147638" y="114515"/>
                    <a:pt x="208026" y="68414"/>
                  </a:cubicBezTo>
                  <a:cubicBezTo>
                    <a:pt x="224790" y="55651"/>
                    <a:pt x="227933" y="31743"/>
                    <a:pt x="215170" y="14979"/>
                  </a:cubicBezTo>
                  <a:cubicBezTo>
                    <a:pt x="202406" y="-1785"/>
                    <a:pt x="178594" y="-4928"/>
                    <a:pt x="161830" y="783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cs-CZ"/>
            </a:p>
          </p:txBody>
        </p:sp>
        <p:sp>
          <p:nvSpPr>
            <p:cNvPr id="25" name="Volný tvar: obrazec 24">
              <a:extLst>
                <a:ext uri="{FF2B5EF4-FFF2-40B4-BE49-F238E27FC236}">
                  <a16:creationId xmlns:a16="http://schemas.microsoft.com/office/drawing/2014/main" id="{A4BBC406-04D0-46BE-B534-0480F4857EB2}"/>
                </a:ext>
              </a:extLst>
            </p:cNvPr>
            <p:cNvSpPr/>
            <p:nvPr/>
          </p:nvSpPr>
          <p:spPr>
            <a:xfrm>
              <a:off x="7880517" y="-993064"/>
              <a:ext cx="418720" cy="121396"/>
            </a:xfrm>
            <a:custGeom>
              <a:avLst/>
              <a:gdLst>
                <a:gd name="connsiteX0" fmla="*/ 375619 w 418720"/>
                <a:gd name="connsiteY0" fmla="*/ 334 h 121396"/>
                <a:gd name="connsiteX1" fmla="*/ 33100 w 418720"/>
                <a:gd name="connsiteY1" fmla="*/ 45483 h 121396"/>
                <a:gd name="connsiteX2" fmla="*/ 334 w 418720"/>
                <a:gd name="connsiteY2" fmla="*/ 88250 h 121396"/>
                <a:gd name="connsiteX3" fmla="*/ 38053 w 418720"/>
                <a:gd name="connsiteY3" fmla="*/ 121397 h 121396"/>
                <a:gd name="connsiteX4" fmla="*/ 43101 w 418720"/>
                <a:gd name="connsiteY4" fmla="*/ 121111 h 121396"/>
                <a:gd name="connsiteX5" fmla="*/ 385620 w 418720"/>
                <a:gd name="connsiteY5" fmla="*/ 75963 h 121396"/>
                <a:gd name="connsiteX6" fmla="*/ 418386 w 418720"/>
                <a:gd name="connsiteY6" fmla="*/ 33195 h 121396"/>
                <a:gd name="connsiteX7" fmla="*/ 375619 w 418720"/>
                <a:gd name="connsiteY7" fmla="*/ 334 h 1213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18720" h="121396">
                  <a:moveTo>
                    <a:pt x="375619" y="334"/>
                  </a:moveTo>
                  <a:lnTo>
                    <a:pt x="33100" y="45483"/>
                  </a:lnTo>
                  <a:cubicBezTo>
                    <a:pt x="12240" y="48245"/>
                    <a:pt x="-2428" y="67390"/>
                    <a:pt x="334" y="88250"/>
                  </a:cubicBezTo>
                  <a:cubicBezTo>
                    <a:pt x="2906" y="107395"/>
                    <a:pt x="19193" y="121397"/>
                    <a:pt x="38053" y="121397"/>
                  </a:cubicBezTo>
                  <a:cubicBezTo>
                    <a:pt x="39672" y="121397"/>
                    <a:pt x="41387" y="121302"/>
                    <a:pt x="43101" y="121111"/>
                  </a:cubicBezTo>
                  <a:lnTo>
                    <a:pt x="385620" y="75963"/>
                  </a:lnTo>
                  <a:cubicBezTo>
                    <a:pt x="406480" y="73200"/>
                    <a:pt x="421149" y="54055"/>
                    <a:pt x="418386" y="33195"/>
                  </a:cubicBezTo>
                  <a:cubicBezTo>
                    <a:pt x="415624" y="12240"/>
                    <a:pt x="396574" y="-2428"/>
                    <a:pt x="375619" y="33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cs-CZ"/>
            </a:p>
          </p:txBody>
        </p:sp>
        <p:sp>
          <p:nvSpPr>
            <p:cNvPr id="26" name="Volný tvar: obrazec 25">
              <a:extLst>
                <a:ext uri="{FF2B5EF4-FFF2-40B4-BE49-F238E27FC236}">
                  <a16:creationId xmlns:a16="http://schemas.microsoft.com/office/drawing/2014/main" id="{CF290494-9DE8-446F-AD33-7B0A04791B72}"/>
                </a:ext>
              </a:extLst>
            </p:cNvPr>
            <p:cNvSpPr/>
            <p:nvPr/>
          </p:nvSpPr>
          <p:spPr>
            <a:xfrm>
              <a:off x="7880517" y="-870477"/>
              <a:ext cx="418720" cy="121492"/>
            </a:xfrm>
            <a:custGeom>
              <a:avLst/>
              <a:gdLst>
                <a:gd name="connsiteX0" fmla="*/ 375619 w 418720"/>
                <a:gd name="connsiteY0" fmla="*/ 334 h 121492"/>
                <a:gd name="connsiteX1" fmla="*/ 33100 w 418720"/>
                <a:gd name="connsiteY1" fmla="*/ 45578 h 121492"/>
                <a:gd name="connsiteX2" fmla="*/ 334 w 418720"/>
                <a:gd name="connsiteY2" fmla="*/ 88345 h 121492"/>
                <a:gd name="connsiteX3" fmla="*/ 38053 w 418720"/>
                <a:gd name="connsiteY3" fmla="*/ 121492 h 121492"/>
                <a:gd name="connsiteX4" fmla="*/ 43101 w 418720"/>
                <a:gd name="connsiteY4" fmla="*/ 121111 h 121492"/>
                <a:gd name="connsiteX5" fmla="*/ 385620 w 418720"/>
                <a:gd name="connsiteY5" fmla="*/ 75867 h 121492"/>
                <a:gd name="connsiteX6" fmla="*/ 418386 w 418720"/>
                <a:gd name="connsiteY6" fmla="*/ 33100 h 121492"/>
                <a:gd name="connsiteX7" fmla="*/ 375619 w 418720"/>
                <a:gd name="connsiteY7" fmla="*/ 334 h 1214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18720" h="121492">
                  <a:moveTo>
                    <a:pt x="375619" y="334"/>
                  </a:moveTo>
                  <a:lnTo>
                    <a:pt x="33100" y="45578"/>
                  </a:lnTo>
                  <a:cubicBezTo>
                    <a:pt x="12240" y="48340"/>
                    <a:pt x="-2428" y="67485"/>
                    <a:pt x="334" y="88345"/>
                  </a:cubicBezTo>
                  <a:cubicBezTo>
                    <a:pt x="2906" y="107490"/>
                    <a:pt x="19193" y="121492"/>
                    <a:pt x="38053" y="121492"/>
                  </a:cubicBezTo>
                  <a:cubicBezTo>
                    <a:pt x="39672" y="121492"/>
                    <a:pt x="41387" y="121397"/>
                    <a:pt x="43101" y="121111"/>
                  </a:cubicBezTo>
                  <a:lnTo>
                    <a:pt x="385620" y="75867"/>
                  </a:lnTo>
                  <a:cubicBezTo>
                    <a:pt x="406480" y="73105"/>
                    <a:pt x="421149" y="53960"/>
                    <a:pt x="418386" y="33100"/>
                  </a:cubicBezTo>
                  <a:cubicBezTo>
                    <a:pt x="415624" y="12240"/>
                    <a:pt x="396574" y="-2428"/>
                    <a:pt x="375619" y="33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cs-CZ"/>
            </a:p>
          </p:txBody>
        </p:sp>
        <p:sp>
          <p:nvSpPr>
            <p:cNvPr id="27" name="Volný tvar: obrazec 26">
              <a:extLst>
                <a:ext uri="{FF2B5EF4-FFF2-40B4-BE49-F238E27FC236}">
                  <a16:creationId xmlns:a16="http://schemas.microsoft.com/office/drawing/2014/main" id="{6F7AA746-F6A3-4425-A6A7-C2C8B85CFE98}"/>
                </a:ext>
              </a:extLst>
            </p:cNvPr>
            <p:cNvSpPr/>
            <p:nvPr/>
          </p:nvSpPr>
          <p:spPr>
            <a:xfrm>
              <a:off x="7971100" y="-736554"/>
              <a:ext cx="247175" cy="98820"/>
            </a:xfrm>
            <a:custGeom>
              <a:avLst/>
              <a:gdLst>
                <a:gd name="connsiteX0" fmla="*/ 204074 w 247175"/>
                <a:gd name="connsiteY0" fmla="*/ 332 h 98820"/>
                <a:gd name="connsiteX1" fmla="*/ 33100 w 247175"/>
                <a:gd name="connsiteY1" fmla="*/ 22907 h 98820"/>
                <a:gd name="connsiteX2" fmla="*/ 334 w 247175"/>
                <a:gd name="connsiteY2" fmla="*/ 65674 h 98820"/>
                <a:gd name="connsiteX3" fmla="*/ 38053 w 247175"/>
                <a:gd name="connsiteY3" fmla="*/ 98821 h 98820"/>
                <a:gd name="connsiteX4" fmla="*/ 43101 w 247175"/>
                <a:gd name="connsiteY4" fmla="*/ 98440 h 98820"/>
                <a:gd name="connsiteX5" fmla="*/ 214075 w 247175"/>
                <a:gd name="connsiteY5" fmla="*/ 75866 h 98820"/>
                <a:gd name="connsiteX6" fmla="*/ 246841 w 247175"/>
                <a:gd name="connsiteY6" fmla="*/ 33098 h 98820"/>
                <a:gd name="connsiteX7" fmla="*/ 204074 w 247175"/>
                <a:gd name="connsiteY7" fmla="*/ 332 h 988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47175" h="98820">
                  <a:moveTo>
                    <a:pt x="204074" y="332"/>
                  </a:moveTo>
                  <a:lnTo>
                    <a:pt x="33100" y="22907"/>
                  </a:lnTo>
                  <a:cubicBezTo>
                    <a:pt x="12240" y="25669"/>
                    <a:pt x="-2428" y="44814"/>
                    <a:pt x="334" y="65674"/>
                  </a:cubicBezTo>
                  <a:cubicBezTo>
                    <a:pt x="2906" y="84819"/>
                    <a:pt x="19193" y="98821"/>
                    <a:pt x="38053" y="98821"/>
                  </a:cubicBezTo>
                  <a:cubicBezTo>
                    <a:pt x="39672" y="98821"/>
                    <a:pt x="41387" y="98726"/>
                    <a:pt x="43101" y="98440"/>
                  </a:cubicBezTo>
                  <a:lnTo>
                    <a:pt x="214075" y="75866"/>
                  </a:lnTo>
                  <a:cubicBezTo>
                    <a:pt x="234935" y="73103"/>
                    <a:pt x="249603" y="53958"/>
                    <a:pt x="246841" y="33098"/>
                  </a:cubicBezTo>
                  <a:cubicBezTo>
                    <a:pt x="244079" y="12334"/>
                    <a:pt x="225029" y="-2430"/>
                    <a:pt x="204074" y="332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cs-CZ"/>
            </a:p>
          </p:txBody>
        </p:sp>
      </p:grpSp>
      <p:grpSp>
        <p:nvGrpSpPr>
          <p:cNvPr id="28" name="Skupina 27">
            <a:extLst>
              <a:ext uri="{FF2B5EF4-FFF2-40B4-BE49-F238E27FC236}">
                <a16:creationId xmlns:a16="http://schemas.microsoft.com/office/drawing/2014/main" id="{545D0B47-49CC-49BE-B08C-6D7E27ABA30A}"/>
              </a:ext>
            </a:extLst>
          </p:cNvPr>
          <p:cNvGrpSpPr/>
          <p:nvPr/>
        </p:nvGrpSpPr>
        <p:grpSpPr>
          <a:xfrm>
            <a:off x="1814757" y="1668860"/>
            <a:ext cx="896364" cy="959299"/>
            <a:chOff x="1587609" y="-2241612"/>
            <a:chExt cx="1901954" cy="2035492"/>
          </a:xfrm>
          <a:solidFill>
            <a:srgbClr val="C9B9AF">
              <a:alpha val="0"/>
            </a:srgbClr>
          </a:solidFill>
        </p:grpSpPr>
        <p:sp>
          <p:nvSpPr>
            <p:cNvPr id="31" name="Volný tvar: obrazec 30">
              <a:extLst>
                <a:ext uri="{FF2B5EF4-FFF2-40B4-BE49-F238E27FC236}">
                  <a16:creationId xmlns:a16="http://schemas.microsoft.com/office/drawing/2014/main" id="{A4EC33F7-95B4-4C81-A776-A3B8775E9051}"/>
                </a:ext>
              </a:extLst>
            </p:cNvPr>
            <p:cNvSpPr/>
            <p:nvPr/>
          </p:nvSpPr>
          <p:spPr>
            <a:xfrm>
              <a:off x="2405598" y="-2012535"/>
              <a:ext cx="337756" cy="337756"/>
            </a:xfrm>
            <a:custGeom>
              <a:avLst/>
              <a:gdLst>
                <a:gd name="connsiteX0" fmla="*/ 168878 w 337756"/>
                <a:gd name="connsiteY0" fmla="*/ 337756 h 337756"/>
                <a:gd name="connsiteX1" fmla="*/ 0 w 337756"/>
                <a:gd name="connsiteY1" fmla="*/ 168878 h 337756"/>
                <a:gd name="connsiteX2" fmla="*/ 168878 w 337756"/>
                <a:gd name="connsiteY2" fmla="*/ 0 h 337756"/>
                <a:gd name="connsiteX3" fmla="*/ 337757 w 337756"/>
                <a:gd name="connsiteY3" fmla="*/ 168878 h 337756"/>
                <a:gd name="connsiteX4" fmla="*/ 168878 w 337756"/>
                <a:gd name="connsiteY4" fmla="*/ 337756 h 337756"/>
                <a:gd name="connsiteX5" fmla="*/ 168878 w 337756"/>
                <a:gd name="connsiteY5" fmla="*/ 76105 h 337756"/>
                <a:gd name="connsiteX6" fmla="*/ 76200 w 337756"/>
                <a:gd name="connsiteY6" fmla="*/ 168783 h 337756"/>
                <a:gd name="connsiteX7" fmla="*/ 168878 w 337756"/>
                <a:gd name="connsiteY7" fmla="*/ 261461 h 337756"/>
                <a:gd name="connsiteX8" fmla="*/ 261556 w 337756"/>
                <a:gd name="connsiteY8" fmla="*/ 168783 h 337756"/>
                <a:gd name="connsiteX9" fmla="*/ 168878 w 337756"/>
                <a:gd name="connsiteY9" fmla="*/ 76105 h 3377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37756" h="337756">
                  <a:moveTo>
                    <a:pt x="168878" y="337756"/>
                  </a:moveTo>
                  <a:cubicBezTo>
                    <a:pt x="75724" y="337756"/>
                    <a:pt x="0" y="261938"/>
                    <a:pt x="0" y="168878"/>
                  </a:cubicBezTo>
                  <a:cubicBezTo>
                    <a:pt x="0" y="75819"/>
                    <a:pt x="75819" y="0"/>
                    <a:pt x="168878" y="0"/>
                  </a:cubicBezTo>
                  <a:cubicBezTo>
                    <a:pt x="261938" y="0"/>
                    <a:pt x="337757" y="75819"/>
                    <a:pt x="337757" y="168878"/>
                  </a:cubicBezTo>
                  <a:cubicBezTo>
                    <a:pt x="337757" y="261938"/>
                    <a:pt x="261938" y="337756"/>
                    <a:pt x="168878" y="337756"/>
                  </a:cubicBezTo>
                  <a:close/>
                  <a:moveTo>
                    <a:pt x="168878" y="76105"/>
                  </a:moveTo>
                  <a:cubicBezTo>
                    <a:pt x="117729" y="76105"/>
                    <a:pt x="76200" y="117729"/>
                    <a:pt x="76200" y="168783"/>
                  </a:cubicBezTo>
                  <a:cubicBezTo>
                    <a:pt x="76200" y="219837"/>
                    <a:pt x="117824" y="261461"/>
                    <a:pt x="168878" y="261461"/>
                  </a:cubicBezTo>
                  <a:cubicBezTo>
                    <a:pt x="219932" y="261461"/>
                    <a:pt x="261556" y="219837"/>
                    <a:pt x="261556" y="168783"/>
                  </a:cubicBezTo>
                  <a:cubicBezTo>
                    <a:pt x="261556" y="117729"/>
                    <a:pt x="219932" y="76105"/>
                    <a:pt x="168878" y="7610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cs-CZ"/>
            </a:p>
          </p:txBody>
        </p:sp>
        <p:sp>
          <p:nvSpPr>
            <p:cNvPr id="32" name="Volný tvar: obrazec 31">
              <a:extLst>
                <a:ext uri="{FF2B5EF4-FFF2-40B4-BE49-F238E27FC236}">
                  <a16:creationId xmlns:a16="http://schemas.microsoft.com/office/drawing/2014/main" id="{4E83FDE7-2E25-4727-879A-34B9363BF772}"/>
                </a:ext>
              </a:extLst>
            </p:cNvPr>
            <p:cNvSpPr/>
            <p:nvPr/>
          </p:nvSpPr>
          <p:spPr>
            <a:xfrm>
              <a:off x="2231260" y="-957559"/>
              <a:ext cx="658379" cy="276523"/>
            </a:xfrm>
            <a:custGeom>
              <a:avLst/>
              <a:gdLst>
                <a:gd name="connsiteX0" fmla="*/ 473805 w 658379"/>
                <a:gd name="connsiteY0" fmla="*/ 276523 h 276523"/>
                <a:gd name="connsiteX1" fmla="*/ 12509 w 658379"/>
                <a:gd name="connsiteY1" fmla="*/ 66307 h 276523"/>
                <a:gd name="connsiteX2" fmla="*/ 9937 w 658379"/>
                <a:gd name="connsiteY2" fmla="*/ 12490 h 276523"/>
                <a:gd name="connsiteX3" fmla="*/ 63754 w 658379"/>
                <a:gd name="connsiteY3" fmla="*/ 9823 h 276523"/>
                <a:gd name="connsiteX4" fmla="*/ 600107 w 658379"/>
                <a:gd name="connsiteY4" fmla="*/ 165747 h 276523"/>
                <a:gd name="connsiteX5" fmla="*/ 652589 w 658379"/>
                <a:gd name="connsiteY5" fmla="*/ 177844 h 276523"/>
                <a:gd name="connsiteX6" fmla="*/ 640493 w 658379"/>
                <a:gd name="connsiteY6" fmla="*/ 230327 h 276523"/>
                <a:gd name="connsiteX7" fmla="*/ 473805 w 658379"/>
                <a:gd name="connsiteY7" fmla="*/ 276523 h 2765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58379" h="276523">
                  <a:moveTo>
                    <a:pt x="473805" y="276523"/>
                  </a:moveTo>
                  <a:cubicBezTo>
                    <a:pt x="247110" y="276523"/>
                    <a:pt x="15367" y="68974"/>
                    <a:pt x="12509" y="66307"/>
                  </a:cubicBezTo>
                  <a:cubicBezTo>
                    <a:pt x="-3112" y="52114"/>
                    <a:pt x="-4255" y="28016"/>
                    <a:pt x="9937" y="12490"/>
                  </a:cubicBezTo>
                  <a:cubicBezTo>
                    <a:pt x="24130" y="-3036"/>
                    <a:pt x="48133" y="-4274"/>
                    <a:pt x="63754" y="9823"/>
                  </a:cubicBezTo>
                  <a:cubicBezTo>
                    <a:pt x="67469" y="13157"/>
                    <a:pt x="388175" y="298145"/>
                    <a:pt x="600107" y="165747"/>
                  </a:cubicBezTo>
                  <a:cubicBezTo>
                    <a:pt x="617918" y="154603"/>
                    <a:pt x="641445" y="160033"/>
                    <a:pt x="652589" y="177844"/>
                  </a:cubicBezTo>
                  <a:cubicBezTo>
                    <a:pt x="663733" y="195656"/>
                    <a:pt x="658304" y="219183"/>
                    <a:pt x="640493" y="230327"/>
                  </a:cubicBezTo>
                  <a:cubicBezTo>
                    <a:pt x="587724" y="263284"/>
                    <a:pt x="530955" y="276523"/>
                    <a:pt x="473805" y="27652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cs-CZ"/>
            </a:p>
          </p:txBody>
        </p:sp>
        <p:sp>
          <p:nvSpPr>
            <p:cNvPr id="33" name="Volný tvar: obrazec 32">
              <a:extLst>
                <a:ext uri="{FF2B5EF4-FFF2-40B4-BE49-F238E27FC236}">
                  <a16:creationId xmlns:a16="http://schemas.microsoft.com/office/drawing/2014/main" id="{F2DF3C55-089D-4B69-9DF0-8A2B327FF3D9}"/>
                </a:ext>
              </a:extLst>
            </p:cNvPr>
            <p:cNvSpPr/>
            <p:nvPr/>
          </p:nvSpPr>
          <p:spPr>
            <a:xfrm>
              <a:off x="1587609" y="-2241612"/>
              <a:ext cx="1901954" cy="2035492"/>
            </a:xfrm>
            <a:custGeom>
              <a:avLst/>
              <a:gdLst>
                <a:gd name="connsiteX0" fmla="*/ 1639235 w 1901954"/>
                <a:gd name="connsiteY0" fmla="*/ 750475 h 2035492"/>
                <a:gd name="connsiteX1" fmla="*/ 1618756 w 1901954"/>
                <a:gd name="connsiteY1" fmla="*/ 724376 h 2035492"/>
                <a:gd name="connsiteX2" fmla="*/ 1496265 w 1901954"/>
                <a:gd name="connsiteY2" fmla="*/ 474345 h 2035492"/>
                <a:gd name="connsiteX3" fmla="*/ 1432733 w 1901954"/>
                <a:gd name="connsiteY3" fmla="*/ 331851 h 2035492"/>
                <a:gd name="connsiteX4" fmla="*/ 1365963 w 1901954"/>
                <a:gd name="connsiteY4" fmla="*/ 277463 h 2035492"/>
                <a:gd name="connsiteX5" fmla="*/ 986773 w 1901954"/>
                <a:gd name="connsiteY5" fmla="*/ 0 h 2035492"/>
                <a:gd name="connsiteX6" fmla="*/ 588913 w 1901954"/>
                <a:gd name="connsiteY6" fmla="*/ 397859 h 2035492"/>
                <a:gd name="connsiteX7" fmla="*/ 986773 w 1901954"/>
                <a:gd name="connsiteY7" fmla="*/ 795719 h 2035492"/>
                <a:gd name="connsiteX8" fmla="*/ 1249186 w 1901954"/>
                <a:gd name="connsiteY8" fmla="*/ 696563 h 2035492"/>
                <a:gd name="connsiteX9" fmla="*/ 1285000 w 1901954"/>
                <a:gd name="connsiteY9" fmla="*/ 724281 h 2035492"/>
                <a:gd name="connsiteX10" fmla="*/ 1338340 w 1901954"/>
                <a:gd name="connsiteY10" fmla="*/ 1238441 h 2035492"/>
                <a:gd name="connsiteX11" fmla="*/ 1284524 w 1901954"/>
                <a:gd name="connsiteY11" fmla="*/ 1228725 h 2035492"/>
                <a:gd name="connsiteX12" fmla="*/ 794749 w 1901954"/>
                <a:gd name="connsiteY12" fmla="*/ 1030605 h 2035492"/>
                <a:gd name="connsiteX13" fmla="*/ 318022 w 1901954"/>
                <a:gd name="connsiteY13" fmla="*/ 792861 h 2035492"/>
                <a:gd name="connsiteX14" fmla="*/ 85708 w 1901954"/>
                <a:gd name="connsiteY14" fmla="*/ 788384 h 2035492"/>
                <a:gd name="connsiteX15" fmla="*/ 45703 w 1901954"/>
                <a:gd name="connsiteY15" fmla="*/ 813911 h 2035492"/>
                <a:gd name="connsiteX16" fmla="*/ 64657 w 1901954"/>
                <a:gd name="connsiteY16" fmla="*/ 1462659 h 2035492"/>
                <a:gd name="connsiteX17" fmla="*/ 342502 w 1901954"/>
                <a:gd name="connsiteY17" fmla="*/ 2017109 h 2035492"/>
                <a:gd name="connsiteX18" fmla="*/ 375077 w 1901954"/>
                <a:gd name="connsiteY18" fmla="*/ 2035493 h 2035492"/>
                <a:gd name="connsiteX19" fmla="*/ 394603 w 1901954"/>
                <a:gd name="connsiteY19" fmla="*/ 2030063 h 2035492"/>
                <a:gd name="connsiteX20" fmla="*/ 629490 w 1901954"/>
                <a:gd name="connsiteY20" fmla="*/ 1769269 h 2035492"/>
                <a:gd name="connsiteX21" fmla="*/ 1453974 w 1901954"/>
                <a:gd name="connsiteY21" fmla="*/ 1784033 h 2035492"/>
                <a:gd name="connsiteX22" fmla="*/ 1871836 w 1901954"/>
                <a:gd name="connsiteY22" fmla="*/ 1623060 h 2035492"/>
                <a:gd name="connsiteX23" fmla="*/ 1891076 w 1901954"/>
                <a:gd name="connsiteY23" fmla="*/ 1594771 h 2035492"/>
                <a:gd name="connsiteX24" fmla="*/ 1639235 w 1901954"/>
                <a:gd name="connsiteY24" fmla="*/ 750475 h 2035492"/>
                <a:gd name="connsiteX25" fmla="*/ 986868 w 1901954"/>
                <a:gd name="connsiteY25" fmla="*/ 719519 h 2035492"/>
                <a:gd name="connsiteX26" fmla="*/ 665209 w 1901954"/>
                <a:gd name="connsiteY26" fmla="*/ 397859 h 2035492"/>
                <a:gd name="connsiteX27" fmla="*/ 986868 w 1901954"/>
                <a:gd name="connsiteY27" fmla="*/ 76200 h 2035492"/>
                <a:gd name="connsiteX28" fmla="*/ 1308527 w 1901954"/>
                <a:gd name="connsiteY28" fmla="*/ 397859 h 2035492"/>
                <a:gd name="connsiteX29" fmla="*/ 986868 w 1901954"/>
                <a:gd name="connsiteY29" fmla="*/ 719519 h 2035492"/>
                <a:gd name="connsiteX30" fmla="*/ 1817829 w 1901954"/>
                <a:gd name="connsiteY30" fmla="*/ 1565339 h 2035492"/>
                <a:gd name="connsiteX31" fmla="*/ 622156 w 1901954"/>
                <a:gd name="connsiteY31" fmla="*/ 1683925 h 2035492"/>
                <a:gd name="connsiteX32" fmla="*/ 590247 w 1901954"/>
                <a:gd name="connsiteY32" fmla="*/ 1684687 h 2035492"/>
                <a:gd name="connsiteX33" fmla="*/ 570054 w 1901954"/>
                <a:gd name="connsiteY33" fmla="*/ 1709452 h 2035492"/>
                <a:gd name="connsiteX34" fmla="*/ 387745 w 1901954"/>
                <a:gd name="connsiteY34" fmla="*/ 1943767 h 2035492"/>
                <a:gd name="connsiteX35" fmla="*/ 134952 w 1901954"/>
                <a:gd name="connsiteY35" fmla="*/ 1433322 h 2035492"/>
                <a:gd name="connsiteX36" fmla="*/ 109615 w 1901954"/>
                <a:gd name="connsiteY36" fmla="*/ 866585 h 2035492"/>
                <a:gd name="connsiteX37" fmla="*/ 320594 w 1901954"/>
                <a:gd name="connsiteY37" fmla="*/ 868966 h 2035492"/>
                <a:gd name="connsiteX38" fmla="*/ 700737 w 1901954"/>
                <a:gd name="connsiteY38" fmla="*/ 1031653 h 2035492"/>
                <a:gd name="connsiteX39" fmla="*/ 742171 w 1901954"/>
                <a:gd name="connsiteY39" fmla="*/ 1089946 h 2035492"/>
                <a:gd name="connsiteX40" fmla="*/ 743885 w 1901954"/>
                <a:gd name="connsiteY40" fmla="*/ 1092708 h 2035492"/>
                <a:gd name="connsiteX41" fmla="*/ 745028 w 1901954"/>
                <a:gd name="connsiteY41" fmla="*/ 1094327 h 2035492"/>
                <a:gd name="connsiteX42" fmla="*/ 795320 w 1901954"/>
                <a:gd name="connsiteY42" fmla="*/ 1202627 h 2035492"/>
                <a:gd name="connsiteX43" fmla="*/ 832849 w 1901954"/>
                <a:gd name="connsiteY43" fmla="*/ 1234631 h 2035492"/>
                <a:gd name="connsiteX44" fmla="*/ 838945 w 1901954"/>
                <a:gd name="connsiteY44" fmla="*/ 1234154 h 2035492"/>
                <a:gd name="connsiteX45" fmla="*/ 870472 w 1901954"/>
                <a:gd name="connsiteY45" fmla="*/ 1190435 h 2035492"/>
                <a:gd name="connsiteX46" fmla="*/ 836849 w 1901954"/>
                <a:gd name="connsiteY46" fmla="*/ 1100233 h 2035492"/>
                <a:gd name="connsiteX47" fmla="*/ 1224898 w 1901954"/>
                <a:gd name="connsiteY47" fmla="*/ 1278541 h 2035492"/>
                <a:gd name="connsiteX48" fmla="*/ 1249758 w 1901954"/>
                <a:gd name="connsiteY48" fmla="*/ 1298543 h 2035492"/>
                <a:gd name="connsiteX49" fmla="*/ 1413683 w 1901954"/>
                <a:gd name="connsiteY49" fmla="*/ 1298353 h 2035492"/>
                <a:gd name="connsiteX50" fmla="*/ 1413683 w 1901954"/>
                <a:gd name="connsiteY50" fmla="*/ 1222439 h 2035492"/>
                <a:gd name="connsiteX51" fmla="*/ 1362343 w 1901954"/>
                <a:gd name="connsiteY51" fmla="*/ 710756 h 2035492"/>
                <a:gd name="connsiteX52" fmla="*/ 1351485 w 1901954"/>
                <a:gd name="connsiteY52" fmla="*/ 681609 h 2035492"/>
                <a:gd name="connsiteX53" fmla="*/ 1302050 w 1901954"/>
                <a:gd name="connsiteY53" fmla="*/ 640080 h 2035492"/>
                <a:gd name="connsiteX54" fmla="*/ 1384822 w 1901954"/>
                <a:gd name="connsiteY54" fmla="*/ 399002 h 2035492"/>
                <a:gd name="connsiteX55" fmla="*/ 1424637 w 1901954"/>
                <a:gd name="connsiteY55" fmla="*/ 499491 h 2035492"/>
                <a:gd name="connsiteX56" fmla="*/ 1558749 w 1901954"/>
                <a:gd name="connsiteY56" fmla="*/ 770858 h 2035492"/>
                <a:gd name="connsiteX57" fmla="*/ 1579513 w 1901954"/>
                <a:gd name="connsiteY57" fmla="*/ 797433 h 2035492"/>
                <a:gd name="connsiteX58" fmla="*/ 1817829 w 1901954"/>
                <a:gd name="connsiteY58" fmla="*/ 1565339 h 20354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1901954" h="2035492">
                  <a:moveTo>
                    <a:pt x="1639235" y="750475"/>
                  </a:moveTo>
                  <a:cubicBezTo>
                    <a:pt x="1632091" y="741426"/>
                    <a:pt x="1625233" y="732758"/>
                    <a:pt x="1618756" y="724376"/>
                  </a:cubicBezTo>
                  <a:cubicBezTo>
                    <a:pt x="1556272" y="643890"/>
                    <a:pt x="1524364" y="553784"/>
                    <a:pt x="1496265" y="474345"/>
                  </a:cubicBezTo>
                  <a:cubicBezTo>
                    <a:pt x="1475977" y="417100"/>
                    <a:pt x="1458546" y="367665"/>
                    <a:pt x="1432733" y="331851"/>
                  </a:cubicBezTo>
                  <a:cubicBezTo>
                    <a:pt x="1418446" y="312039"/>
                    <a:pt x="1396538" y="294132"/>
                    <a:pt x="1365963" y="277463"/>
                  </a:cubicBezTo>
                  <a:cubicBezTo>
                    <a:pt x="1314814" y="116777"/>
                    <a:pt x="1164223" y="0"/>
                    <a:pt x="986773" y="0"/>
                  </a:cubicBezTo>
                  <a:cubicBezTo>
                    <a:pt x="767412" y="0"/>
                    <a:pt x="588913" y="178499"/>
                    <a:pt x="588913" y="397859"/>
                  </a:cubicBezTo>
                  <a:cubicBezTo>
                    <a:pt x="588913" y="617220"/>
                    <a:pt x="767412" y="795719"/>
                    <a:pt x="986773" y="795719"/>
                  </a:cubicBezTo>
                  <a:cubicBezTo>
                    <a:pt x="1087261" y="795719"/>
                    <a:pt x="1179082" y="758190"/>
                    <a:pt x="1249186" y="696563"/>
                  </a:cubicBezTo>
                  <a:cubicBezTo>
                    <a:pt x="1264045" y="706660"/>
                    <a:pt x="1276523" y="716852"/>
                    <a:pt x="1285000" y="724281"/>
                  </a:cubicBezTo>
                  <a:cubicBezTo>
                    <a:pt x="1268427" y="1018127"/>
                    <a:pt x="1314814" y="1168908"/>
                    <a:pt x="1338340" y="1238441"/>
                  </a:cubicBezTo>
                  <a:cubicBezTo>
                    <a:pt x="1322910" y="1236440"/>
                    <a:pt x="1303765" y="1233011"/>
                    <a:pt x="1284524" y="1228725"/>
                  </a:cubicBezTo>
                  <a:cubicBezTo>
                    <a:pt x="1152317" y="987076"/>
                    <a:pt x="882855" y="1014317"/>
                    <a:pt x="794749" y="1030605"/>
                  </a:cubicBezTo>
                  <a:cubicBezTo>
                    <a:pt x="674543" y="848392"/>
                    <a:pt x="471851" y="788003"/>
                    <a:pt x="318022" y="792861"/>
                  </a:cubicBezTo>
                  <a:cubicBezTo>
                    <a:pt x="176386" y="797528"/>
                    <a:pt x="86565" y="788480"/>
                    <a:pt x="85708" y="788384"/>
                  </a:cubicBezTo>
                  <a:cubicBezTo>
                    <a:pt x="67991" y="786479"/>
                    <a:pt x="51418" y="797147"/>
                    <a:pt x="45703" y="813911"/>
                  </a:cubicBezTo>
                  <a:cubicBezTo>
                    <a:pt x="41035" y="827437"/>
                    <a:pt x="-66026" y="1148620"/>
                    <a:pt x="64657" y="1462659"/>
                  </a:cubicBezTo>
                  <a:cubicBezTo>
                    <a:pt x="190864" y="1766126"/>
                    <a:pt x="340978" y="2014633"/>
                    <a:pt x="342502" y="2017109"/>
                  </a:cubicBezTo>
                  <a:cubicBezTo>
                    <a:pt x="349645" y="2028920"/>
                    <a:pt x="362218" y="2035493"/>
                    <a:pt x="375077" y="2035493"/>
                  </a:cubicBezTo>
                  <a:cubicBezTo>
                    <a:pt x="381745" y="2035493"/>
                    <a:pt x="388507" y="2033778"/>
                    <a:pt x="394603" y="2030063"/>
                  </a:cubicBezTo>
                  <a:cubicBezTo>
                    <a:pt x="539764" y="1943291"/>
                    <a:pt x="604058" y="1829372"/>
                    <a:pt x="629490" y="1769269"/>
                  </a:cubicBezTo>
                  <a:cubicBezTo>
                    <a:pt x="863900" y="1859375"/>
                    <a:pt x="1147936" y="1864614"/>
                    <a:pt x="1453974" y="1784033"/>
                  </a:cubicBezTo>
                  <a:cubicBezTo>
                    <a:pt x="1696004" y="1720310"/>
                    <a:pt x="1864787" y="1626965"/>
                    <a:pt x="1871836" y="1623060"/>
                  </a:cubicBezTo>
                  <a:cubicBezTo>
                    <a:pt x="1882313" y="1617155"/>
                    <a:pt x="1889457" y="1606677"/>
                    <a:pt x="1891076" y="1594771"/>
                  </a:cubicBezTo>
                  <a:cubicBezTo>
                    <a:pt x="1950036" y="1145096"/>
                    <a:pt x="1755535" y="898017"/>
                    <a:pt x="1639235" y="750475"/>
                  </a:cubicBezTo>
                  <a:close/>
                  <a:moveTo>
                    <a:pt x="986868" y="719519"/>
                  </a:moveTo>
                  <a:cubicBezTo>
                    <a:pt x="809512" y="719519"/>
                    <a:pt x="665209" y="575215"/>
                    <a:pt x="665209" y="397859"/>
                  </a:cubicBezTo>
                  <a:cubicBezTo>
                    <a:pt x="665209" y="220504"/>
                    <a:pt x="809512" y="76200"/>
                    <a:pt x="986868" y="76200"/>
                  </a:cubicBezTo>
                  <a:cubicBezTo>
                    <a:pt x="1164223" y="76200"/>
                    <a:pt x="1308527" y="220504"/>
                    <a:pt x="1308527" y="397859"/>
                  </a:cubicBezTo>
                  <a:cubicBezTo>
                    <a:pt x="1308527" y="575215"/>
                    <a:pt x="1164223" y="719519"/>
                    <a:pt x="986868" y="719519"/>
                  </a:cubicBezTo>
                  <a:close/>
                  <a:moveTo>
                    <a:pt x="1817829" y="1565339"/>
                  </a:moveTo>
                  <a:cubicBezTo>
                    <a:pt x="1711339" y="1619917"/>
                    <a:pt x="1120694" y="1900142"/>
                    <a:pt x="622156" y="1683925"/>
                  </a:cubicBezTo>
                  <a:cubicBezTo>
                    <a:pt x="611964" y="1679448"/>
                    <a:pt x="600248" y="1679829"/>
                    <a:pt x="590247" y="1684687"/>
                  </a:cubicBezTo>
                  <a:cubicBezTo>
                    <a:pt x="580246" y="1689545"/>
                    <a:pt x="572816" y="1698689"/>
                    <a:pt x="570054" y="1709452"/>
                  </a:cubicBezTo>
                  <a:cubicBezTo>
                    <a:pt x="569673" y="1710881"/>
                    <a:pt x="534335" y="1841849"/>
                    <a:pt x="387745" y="1943767"/>
                  </a:cubicBezTo>
                  <a:cubicBezTo>
                    <a:pt x="343264" y="1866710"/>
                    <a:pt x="231916" y="1666589"/>
                    <a:pt x="134952" y="1433322"/>
                  </a:cubicBezTo>
                  <a:cubicBezTo>
                    <a:pt x="36749" y="1197197"/>
                    <a:pt x="87898" y="948690"/>
                    <a:pt x="109615" y="866585"/>
                  </a:cubicBezTo>
                  <a:cubicBezTo>
                    <a:pt x="148763" y="869156"/>
                    <a:pt x="222296" y="872204"/>
                    <a:pt x="320594" y="868966"/>
                  </a:cubicBezTo>
                  <a:cubicBezTo>
                    <a:pt x="440800" y="865061"/>
                    <a:pt x="595962" y="907352"/>
                    <a:pt x="700737" y="1031653"/>
                  </a:cubicBezTo>
                  <a:cubicBezTo>
                    <a:pt x="710452" y="1043940"/>
                    <a:pt x="726169" y="1065276"/>
                    <a:pt x="742171" y="1089946"/>
                  </a:cubicBezTo>
                  <a:cubicBezTo>
                    <a:pt x="742742" y="1090898"/>
                    <a:pt x="743314" y="1091756"/>
                    <a:pt x="743885" y="1092708"/>
                  </a:cubicBezTo>
                  <a:cubicBezTo>
                    <a:pt x="744171" y="1093280"/>
                    <a:pt x="744647" y="1093756"/>
                    <a:pt x="745028" y="1094327"/>
                  </a:cubicBezTo>
                  <a:cubicBezTo>
                    <a:pt x="767793" y="1130046"/>
                    <a:pt x="790272" y="1171861"/>
                    <a:pt x="795320" y="1202627"/>
                  </a:cubicBezTo>
                  <a:cubicBezTo>
                    <a:pt x="798368" y="1221296"/>
                    <a:pt x="814561" y="1234631"/>
                    <a:pt x="832849" y="1234631"/>
                  </a:cubicBezTo>
                  <a:cubicBezTo>
                    <a:pt x="834849" y="1234631"/>
                    <a:pt x="836944" y="1234440"/>
                    <a:pt x="838945" y="1234154"/>
                  </a:cubicBezTo>
                  <a:cubicBezTo>
                    <a:pt x="859709" y="1230821"/>
                    <a:pt x="873806" y="1211199"/>
                    <a:pt x="870472" y="1190435"/>
                  </a:cubicBezTo>
                  <a:cubicBezTo>
                    <a:pt x="865900" y="1161955"/>
                    <a:pt x="852661" y="1130237"/>
                    <a:pt x="836849" y="1100233"/>
                  </a:cubicBezTo>
                  <a:cubicBezTo>
                    <a:pt x="929908" y="1087088"/>
                    <a:pt x="1128505" y="1084898"/>
                    <a:pt x="1224898" y="1278541"/>
                  </a:cubicBezTo>
                  <a:cubicBezTo>
                    <a:pt x="1229851" y="1288542"/>
                    <a:pt x="1238995" y="1295781"/>
                    <a:pt x="1249758" y="1298543"/>
                  </a:cubicBezTo>
                  <a:cubicBezTo>
                    <a:pt x="1383394" y="1331976"/>
                    <a:pt x="1403015" y="1310069"/>
                    <a:pt x="1413683" y="1298353"/>
                  </a:cubicBezTo>
                  <a:cubicBezTo>
                    <a:pt x="1432447" y="1277493"/>
                    <a:pt x="1424161" y="1253204"/>
                    <a:pt x="1413683" y="1222439"/>
                  </a:cubicBezTo>
                  <a:cubicBezTo>
                    <a:pt x="1392538" y="1160336"/>
                    <a:pt x="1342912" y="1014794"/>
                    <a:pt x="1362343" y="710756"/>
                  </a:cubicBezTo>
                  <a:cubicBezTo>
                    <a:pt x="1363010" y="699992"/>
                    <a:pt x="1359105" y="689420"/>
                    <a:pt x="1351485" y="681609"/>
                  </a:cubicBezTo>
                  <a:cubicBezTo>
                    <a:pt x="1350342" y="680466"/>
                    <a:pt x="1331197" y="661035"/>
                    <a:pt x="1302050" y="640080"/>
                  </a:cubicBezTo>
                  <a:cubicBezTo>
                    <a:pt x="1353580" y="573215"/>
                    <a:pt x="1384441" y="489680"/>
                    <a:pt x="1384822" y="399002"/>
                  </a:cubicBezTo>
                  <a:cubicBezTo>
                    <a:pt x="1398443" y="425387"/>
                    <a:pt x="1410826" y="460439"/>
                    <a:pt x="1424637" y="499491"/>
                  </a:cubicBezTo>
                  <a:cubicBezTo>
                    <a:pt x="1453212" y="580168"/>
                    <a:pt x="1488740" y="680561"/>
                    <a:pt x="1558749" y="770858"/>
                  </a:cubicBezTo>
                  <a:cubicBezTo>
                    <a:pt x="1565321" y="779336"/>
                    <a:pt x="1572274" y="788194"/>
                    <a:pt x="1579513" y="797433"/>
                  </a:cubicBezTo>
                  <a:cubicBezTo>
                    <a:pt x="1693432" y="942404"/>
                    <a:pt x="1864882" y="1160050"/>
                    <a:pt x="1817829" y="156533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cs-CZ"/>
            </a:p>
          </p:txBody>
        </p:sp>
      </p:grpSp>
    </p:spTree>
    <p:extLst>
      <p:ext uri="{BB962C8B-B14F-4D97-AF65-F5344CB8AC3E}">
        <p14:creationId xmlns:p14="http://schemas.microsoft.com/office/powerpoint/2010/main" val="312130224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6DFD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délník 10"/>
          <p:cNvSpPr/>
          <p:nvPr/>
        </p:nvSpPr>
        <p:spPr>
          <a:xfrm>
            <a:off x="370035" y="2689405"/>
            <a:ext cx="7270966" cy="3835220"/>
          </a:xfrm>
          <a:prstGeom prst="rect">
            <a:avLst/>
          </a:prstGeom>
          <a:solidFill>
            <a:srgbClr val="9283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72000" bIns="72000" rtlCol="0" anchor="b"/>
          <a:lstStyle/>
          <a:p>
            <a:pPr marL="266700" indent="-266700">
              <a:buFont typeface="Wingdings" panose="05000000000000000000" pitchFamily="2" charset="2"/>
              <a:buChar char="§"/>
            </a:pPr>
            <a:endParaRPr lang="cs-CZ" sz="24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Segoe UI Black" panose="020B0A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2" name="Obdélník 11"/>
          <p:cNvSpPr/>
          <p:nvPr/>
        </p:nvSpPr>
        <p:spPr>
          <a:xfrm>
            <a:off x="7966352" y="2689405"/>
            <a:ext cx="3892272" cy="3835220"/>
          </a:xfrm>
          <a:prstGeom prst="rect">
            <a:avLst/>
          </a:prstGeom>
          <a:solidFill>
            <a:srgbClr val="9283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72000" bIns="72000" rtlCol="0" anchor="b"/>
          <a:lstStyle/>
          <a:p>
            <a:pPr marL="266700" indent="-266700">
              <a:buFont typeface="Wingdings" panose="05000000000000000000" pitchFamily="2" charset="2"/>
              <a:buChar char="§"/>
            </a:pPr>
            <a:endParaRPr lang="cs-CZ" sz="24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Segoe UI Black" panose="020B0A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4" name="Obdélník 33">
            <a:extLst>
              <a:ext uri="{FF2B5EF4-FFF2-40B4-BE49-F238E27FC236}">
                <a16:creationId xmlns:a16="http://schemas.microsoft.com/office/drawing/2014/main" id="{9BE7E90D-E122-40D4-84E6-470FE5BF44CB}"/>
              </a:ext>
            </a:extLst>
          </p:cNvPr>
          <p:cNvSpPr/>
          <p:nvPr/>
        </p:nvSpPr>
        <p:spPr>
          <a:xfrm>
            <a:off x="370036" y="319177"/>
            <a:ext cx="7270966" cy="2055738"/>
          </a:xfrm>
          <a:prstGeom prst="rect">
            <a:avLst/>
          </a:prstGeom>
          <a:solidFill>
            <a:srgbClr val="9283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72000" bIns="72000" rtlCol="0" anchor="t"/>
          <a:lstStyle/>
          <a:p>
            <a:pPr marL="266700" indent="-266700">
              <a:buFont typeface="Wingdings" panose="05000000000000000000" pitchFamily="2" charset="2"/>
              <a:buChar char="§"/>
            </a:pPr>
            <a:endParaRPr lang="cs-CZ" sz="24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Segoe UI Black" panose="020B0A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4" name="Obdélník 43">
            <a:extLst>
              <a:ext uri="{FF2B5EF4-FFF2-40B4-BE49-F238E27FC236}">
                <a16:creationId xmlns:a16="http://schemas.microsoft.com/office/drawing/2014/main" id="{00EE8BFB-6E01-4B9F-A22D-FF61437916C8}"/>
              </a:ext>
            </a:extLst>
          </p:cNvPr>
          <p:cNvSpPr/>
          <p:nvPr/>
        </p:nvSpPr>
        <p:spPr>
          <a:xfrm>
            <a:off x="7966352" y="319177"/>
            <a:ext cx="3892273" cy="2055738"/>
          </a:xfrm>
          <a:prstGeom prst="rect">
            <a:avLst/>
          </a:prstGeom>
          <a:solidFill>
            <a:srgbClr val="9283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72000" bIns="72000" rtlCol="0" anchor="t"/>
          <a:lstStyle/>
          <a:p>
            <a:pPr marL="266700" indent="-266700">
              <a:buFont typeface="Wingdings" panose="05000000000000000000" pitchFamily="2" charset="2"/>
              <a:buChar char="§"/>
            </a:pPr>
            <a:endParaRPr lang="cs-CZ" sz="24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Segoe UI Black" panose="020B0A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77" name="Volný tvar: obrazec 76">
            <a:extLst>
              <a:ext uri="{FF2B5EF4-FFF2-40B4-BE49-F238E27FC236}">
                <a16:creationId xmlns:a16="http://schemas.microsoft.com/office/drawing/2014/main" id="{51819045-184C-4304-BCF6-ABFCB8B63DC0}"/>
              </a:ext>
            </a:extLst>
          </p:cNvPr>
          <p:cNvSpPr/>
          <p:nvPr/>
        </p:nvSpPr>
        <p:spPr>
          <a:xfrm>
            <a:off x="7966352" y="2689405"/>
            <a:ext cx="1090182" cy="1112301"/>
          </a:xfrm>
          <a:custGeom>
            <a:avLst/>
            <a:gdLst>
              <a:gd name="connsiteX0" fmla="*/ 0 w 1090182"/>
              <a:gd name="connsiteY0" fmla="*/ 0 h 1112301"/>
              <a:gd name="connsiteX1" fmla="*/ 1090182 w 1090182"/>
              <a:gd name="connsiteY1" fmla="*/ 0 h 1112301"/>
              <a:gd name="connsiteX2" fmla="*/ 1073849 w 1090182"/>
              <a:gd name="connsiteY2" fmla="*/ 107017 h 1112301"/>
              <a:gd name="connsiteX3" fmla="*/ 80914 w 1090182"/>
              <a:gd name="connsiteY3" fmla="*/ 1099952 h 1112301"/>
              <a:gd name="connsiteX4" fmla="*/ 0 w 1090182"/>
              <a:gd name="connsiteY4" fmla="*/ 1112301 h 1112301"/>
              <a:gd name="connsiteX5" fmla="*/ 0 w 1090182"/>
              <a:gd name="connsiteY5" fmla="*/ 0 h 11123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90182" h="1112301">
                <a:moveTo>
                  <a:pt x="0" y="0"/>
                </a:moveTo>
                <a:lnTo>
                  <a:pt x="1090182" y="0"/>
                </a:lnTo>
                <a:lnTo>
                  <a:pt x="1073849" y="107017"/>
                </a:lnTo>
                <a:cubicBezTo>
                  <a:pt x="971862" y="605412"/>
                  <a:pt x="579310" y="997965"/>
                  <a:pt x="80914" y="1099952"/>
                </a:cubicBezTo>
                <a:lnTo>
                  <a:pt x="0" y="1112301"/>
                </a:lnTo>
                <a:lnTo>
                  <a:pt x="0" y="0"/>
                </a:lnTo>
                <a:close/>
              </a:path>
            </a:pathLst>
          </a:custGeom>
          <a:solidFill>
            <a:srgbClr val="C9B9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80000" tIns="72000" bIns="72000" rtlCol="0" anchor="t">
            <a:noAutofit/>
          </a:bodyPr>
          <a:lstStyle/>
          <a:p>
            <a:r>
              <a:rPr lang="cs-CZ" sz="2400" dirty="0">
                <a:solidFill>
                  <a:schemeClr val="tx1">
                    <a:lumMod val="75000"/>
                    <a:lumOff val="25000"/>
                    <a:alpha val="0"/>
                  </a:schemeClr>
                </a:solidFill>
                <a:latin typeface="+mj-lt"/>
                <a:ea typeface="Segoe UI Black" panose="020B0A02040204020203" pitchFamily="34" charset="0"/>
                <a:cs typeface="Segoe UI" panose="020B0502040204020203" pitchFamily="34" charset="0"/>
              </a:rPr>
              <a:t>t</a:t>
            </a:r>
          </a:p>
        </p:txBody>
      </p:sp>
      <p:sp>
        <p:nvSpPr>
          <p:cNvPr id="76" name="Volný tvar: obrazec 75">
            <a:extLst>
              <a:ext uri="{FF2B5EF4-FFF2-40B4-BE49-F238E27FC236}">
                <a16:creationId xmlns:a16="http://schemas.microsoft.com/office/drawing/2014/main" id="{E6BDF69F-E5E1-4B28-874A-D272944F1BC6}"/>
              </a:ext>
            </a:extLst>
          </p:cNvPr>
          <p:cNvSpPr/>
          <p:nvPr/>
        </p:nvSpPr>
        <p:spPr>
          <a:xfrm>
            <a:off x="5856844" y="2689405"/>
            <a:ext cx="1784157" cy="1769993"/>
          </a:xfrm>
          <a:custGeom>
            <a:avLst/>
            <a:gdLst>
              <a:gd name="connsiteX0" fmla="*/ 0 w 1126842"/>
              <a:gd name="connsiteY0" fmla="*/ 0 h 1117896"/>
              <a:gd name="connsiteX1" fmla="*/ 1126842 w 1126842"/>
              <a:gd name="connsiteY1" fmla="*/ 0 h 1117896"/>
              <a:gd name="connsiteX2" fmla="*/ 1126842 w 1126842"/>
              <a:gd name="connsiteY2" fmla="*/ 1117896 h 1117896"/>
              <a:gd name="connsiteX3" fmla="*/ 1009267 w 1126842"/>
              <a:gd name="connsiteY3" fmla="*/ 1099952 h 1117896"/>
              <a:gd name="connsiteX4" fmla="*/ 16332 w 1126842"/>
              <a:gd name="connsiteY4" fmla="*/ 107017 h 1117896"/>
              <a:gd name="connsiteX5" fmla="*/ 0 w 1126842"/>
              <a:gd name="connsiteY5" fmla="*/ 0 h 11178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26842" h="1117896">
                <a:moveTo>
                  <a:pt x="0" y="0"/>
                </a:moveTo>
                <a:lnTo>
                  <a:pt x="1126842" y="0"/>
                </a:lnTo>
                <a:lnTo>
                  <a:pt x="1126842" y="1117896"/>
                </a:lnTo>
                <a:lnTo>
                  <a:pt x="1009267" y="1099952"/>
                </a:lnTo>
                <a:cubicBezTo>
                  <a:pt x="510872" y="997965"/>
                  <a:pt x="118319" y="605412"/>
                  <a:pt x="16332" y="107017"/>
                </a:cubicBezTo>
                <a:lnTo>
                  <a:pt x="0" y="0"/>
                </a:lnTo>
                <a:close/>
              </a:path>
            </a:pathLst>
          </a:custGeom>
          <a:solidFill>
            <a:srgbClr val="E61F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80000" tIns="72000" rIns="216000" bIns="396000" rtlCol="0" anchor="ctr">
            <a:noAutofit/>
          </a:bodyPr>
          <a:lstStyle/>
          <a:p>
            <a:pPr algn="r"/>
            <a:r>
              <a:rPr lang="cs-CZ" sz="4800" b="1" dirty="0">
                <a:solidFill>
                  <a:schemeClr val="tx1">
                    <a:lumMod val="75000"/>
                    <a:lumOff val="25000"/>
                    <a:alpha val="0"/>
                  </a:schemeClr>
                </a:solidFill>
                <a:latin typeface="+mj-lt"/>
                <a:ea typeface="Segoe UI Black" panose="020B0A02040204020203" pitchFamily="34" charset="0"/>
                <a:cs typeface="Segoe UI" panose="020B0502040204020203" pitchFamily="34" charset="0"/>
              </a:rPr>
              <a:t>o</a:t>
            </a:r>
          </a:p>
        </p:txBody>
      </p:sp>
      <p:sp>
        <p:nvSpPr>
          <p:cNvPr id="29" name="Volný tvar: obrazec 28">
            <a:extLst>
              <a:ext uri="{FF2B5EF4-FFF2-40B4-BE49-F238E27FC236}">
                <a16:creationId xmlns:a16="http://schemas.microsoft.com/office/drawing/2014/main" id="{2863AD0C-E87A-4511-95EF-D4A28BDFDA99}"/>
              </a:ext>
            </a:extLst>
          </p:cNvPr>
          <p:cNvSpPr/>
          <p:nvPr/>
        </p:nvSpPr>
        <p:spPr>
          <a:xfrm>
            <a:off x="6516326" y="1271217"/>
            <a:ext cx="1124675" cy="1103698"/>
          </a:xfrm>
          <a:custGeom>
            <a:avLst/>
            <a:gdLst>
              <a:gd name="connsiteX0" fmla="*/ 1124675 w 1124675"/>
              <a:gd name="connsiteY0" fmla="*/ 0 h 1103698"/>
              <a:gd name="connsiteX1" fmla="*/ 1124675 w 1124675"/>
              <a:gd name="connsiteY1" fmla="*/ 1103698 h 1103698"/>
              <a:gd name="connsiteX2" fmla="*/ 0 w 1124675"/>
              <a:gd name="connsiteY2" fmla="*/ 1103698 h 1103698"/>
              <a:gd name="connsiteX3" fmla="*/ 14165 w 1124675"/>
              <a:gd name="connsiteY3" fmla="*/ 1010879 h 1103698"/>
              <a:gd name="connsiteX4" fmla="*/ 1007100 w 1124675"/>
              <a:gd name="connsiteY4" fmla="*/ 17944 h 1103698"/>
              <a:gd name="connsiteX5" fmla="*/ 1124675 w 1124675"/>
              <a:gd name="connsiteY5" fmla="*/ 0 h 11036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24675" h="1103698">
                <a:moveTo>
                  <a:pt x="1124675" y="0"/>
                </a:moveTo>
                <a:lnTo>
                  <a:pt x="1124675" y="1103698"/>
                </a:lnTo>
                <a:lnTo>
                  <a:pt x="0" y="1103698"/>
                </a:lnTo>
                <a:lnTo>
                  <a:pt x="14165" y="1010879"/>
                </a:lnTo>
                <a:cubicBezTo>
                  <a:pt x="116152" y="512484"/>
                  <a:pt x="508705" y="119931"/>
                  <a:pt x="1007100" y="17944"/>
                </a:cubicBezTo>
                <a:lnTo>
                  <a:pt x="1124675" y="0"/>
                </a:lnTo>
                <a:close/>
              </a:path>
            </a:pathLst>
          </a:custGeom>
          <a:solidFill>
            <a:srgbClr val="C9B9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80000" tIns="396000" rIns="216000" bIns="72000" rtlCol="0" anchor="ctr">
            <a:noAutofit/>
          </a:bodyPr>
          <a:lstStyle/>
          <a:p>
            <a:pPr algn="r"/>
            <a:r>
              <a:rPr lang="cs-CZ" sz="4800" b="1" dirty="0">
                <a:solidFill>
                  <a:schemeClr val="tx1">
                    <a:lumMod val="75000"/>
                    <a:lumOff val="25000"/>
                    <a:alpha val="0"/>
                  </a:schemeClr>
                </a:solidFill>
                <a:latin typeface="+mj-lt"/>
                <a:ea typeface="Segoe UI Black" panose="020B0A02040204020203" pitchFamily="34" charset="0"/>
                <a:cs typeface="Segoe UI" panose="020B0502040204020203" pitchFamily="34" charset="0"/>
              </a:rPr>
              <a:t>s</a:t>
            </a:r>
          </a:p>
        </p:txBody>
      </p:sp>
      <p:sp>
        <p:nvSpPr>
          <p:cNvPr id="45" name="Volný tvar: obrazec 44">
            <a:extLst>
              <a:ext uri="{FF2B5EF4-FFF2-40B4-BE49-F238E27FC236}">
                <a16:creationId xmlns:a16="http://schemas.microsoft.com/office/drawing/2014/main" id="{D437DA01-AB7A-4834-9948-B741DBEB1ECC}"/>
              </a:ext>
            </a:extLst>
          </p:cNvPr>
          <p:cNvSpPr/>
          <p:nvPr/>
        </p:nvSpPr>
        <p:spPr>
          <a:xfrm>
            <a:off x="7968519" y="1275812"/>
            <a:ext cx="1088015" cy="1098103"/>
          </a:xfrm>
          <a:custGeom>
            <a:avLst/>
            <a:gdLst>
              <a:gd name="connsiteX0" fmla="*/ 0 w 1088015"/>
              <a:gd name="connsiteY0" fmla="*/ 0 h 1098103"/>
              <a:gd name="connsiteX1" fmla="*/ 80914 w 1088015"/>
              <a:gd name="connsiteY1" fmla="*/ 12349 h 1098103"/>
              <a:gd name="connsiteX2" fmla="*/ 1073849 w 1088015"/>
              <a:gd name="connsiteY2" fmla="*/ 1005284 h 1098103"/>
              <a:gd name="connsiteX3" fmla="*/ 1088015 w 1088015"/>
              <a:gd name="connsiteY3" fmla="*/ 1098103 h 1098103"/>
              <a:gd name="connsiteX4" fmla="*/ 0 w 1088015"/>
              <a:gd name="connsiteY4" fmla="*/ 1098103 h 1098103"/>
              <a:gd name="connsiteX5" fmla="*/ 0 w 1088015"/>
              <a:gd name="connsiteY5" fmla="*/ 0 h 10981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88015" h="1098103">
                <a:moveTo>
                  <a:pt x="0" y="0"/>
                </a:moveTo>
                <a:lnTo>
                  <a:pt x="80914" y="12349"/>
                </a:lnTo>
                <a:cubicBezTo>
                  <a:pt x="579310" y="114336"/>
                  <a:pt x="971862" y="506889"/>
                  <a:pt x="1073849" y="1005284"/>
                </a:cubicBezTo>
                <a:lnTo>
                  <a:pt x="1088015" y="1098103"/>
                </a:lnTo>
                <a:lnTo>
                  <a:pt x="0" y="1098103"/>
                </a:lnTo>
                <a:lnTo>
                  <a:pt x="0" y="0"/>
                </a:lnTo>
                <a:close/>
              </a:path>
            </a:pathLst>
          </a:custGeom>
          <a:solidFill>
            <a:srgbClr val="C9B9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80000" tIns="72000" bIns="72000" rtlCol="0" anchor="t">
            <a:noAutofit/>
          </a:bodyPr>
          <a:lstStyle/>
          <a:p>
            <a:r>
              <a:rPr lang="cs-CZ" sz="2400" dirty="0">
                <a:solidFill>
                  <a:schemeClr val="tx1">
                    <a:lumMod val="75000"/>
                    <a:lumOff val="25000"/>
                    <a:alpha val="0"/>
                  </a:schemeClr>
                </a:solidFill>
                <a:latin typeface="+mj-lt"/>
                <a:ea typeface="Segoe UI Black" panose="020B0A02040204020203" pitchFamily="34" charset="0"/>
                <a:cs typeface="Segoe UI" panose="020B0502040204020203" pitchFamily="34" charset="0"/>
              </a:rPr>
              <a:t>w</a:t>
            </a:r>
          </a:p>
        </p:txBody>
      </p:sp>
      <p:sp>
        <p:nvSpPr>
          <p:cNvPr id="53" name="Obdélník 52">
            <a:extLst>
              <a:ext uri="{FF2B5EF4-FFF2-40B4-BE49-F238E27FC236}">
                <a16:creationId xmlns:a16="http://schemas.microsoft.com/office/drawing/2014/main" id="{9BD40D76-BCA9-41B2-995D-2F7F95844B72}"/>
              </a:ext>
            </a:extLst>
          </p:cNvPr>
          <p:cNvSpPr/>
          <p:nvPr/>
        </p:nvSpPr>
        <p:spPr>
          <a:xfrm>
            <a:off x="619125" y="5053310"/>
            <a:ext cx="3762375" cy="1200329"/>
          </a:xfrm>
          <a:prstGeom prst="rect">
            <a:avLst/>
          </a:prstGeom>
        </p:spPr>
        <p:txBody>
          <a:bodyPr wrap="square" anchor="b">
            <a:spAutoFit/>
          </a:bodyPr>
          <a:lstStyle/>
          <a:p>
            <a:pPr marL="266700" indent="-266700">
              <a:buFont typeface="Wingdings" panose="05000000000000000000" pitchFamily="2" charset="2"/>
              <a:buChar char="§"/>
            </a:pPr>
            <a:r>
              <a:rPr lang="cs-CZ" sz="2400" dirty="0">
                <a:solidFill>
                  <a:schemeClr val="bg1"/>
                </a:solidFill>
                <a:latin typeface="Corbel" panose="020B0503020204020204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Příležitosti</a:t>
            </a:r>
          </a:p>
          <a:p>
            <a:pPr marL="266700" indent="-266700">
              <a:buFont typeface="Wingdings" panose="05000000000000000000" pitchFamily="2" charset="2"/>
              <a:buChar char="§"/>
            </a:pPr>
            <a:r>
              <a:rPr lang="cs-CZ" sz="2400" dirty="0">
                <a:solidFill>
                  <a:schemeClr val="bg1"/>
                </a:solidFill>
                <a:latin typeface="Corbel" panose="020B0503020204020204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Příležitosti</a:t>
            </a:r>
          </a:p>
          <a:p>
            <a:pPr marL="266700" indent="-266700">
              <a:buFont typeface="Wingdings" panose="05000000000000000000" pitchFamily="2" charset="2"/>
              <a:buChar char="§"/>
            </a:pPr>
            <a:r>
              <a:rPr lang="cs-CZ" sz="2400" dirty="0">
                <a:solidFill>
                  <a:schemeClr val="bg1"/>
                </a:solidFill>
                <a:latin typeface="Corbel" panose="020B0503020204020204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Příležitosti</a:t>
            </a:r>
          </a:p>
        </p:txBody>
      </p:sp>
      <p:sp>
        <p:nvSpPr>
          <p:cNvPr id="82" name="TextovéPole 81">
            <a:extLst>
              <a:ext uri="{FF2B5EF4-FFF2-40B4-BE49-F238E27FC236}">
                <a16:creationId xmlns:a16="http://schemas.microsoft.com/office/drawing/2014/main" id="{BA4BACF6-C914-41E5-A1AD-135E9D22FA81}"/>
              </a:ext>
            </a:extLst>
          </p:cNvPr>
          <p:cNvSpPr txBox="1"/>
          <p:nvPr/>
        </p:nvSpPr>
        <p:spPr>
          <a:xfrm>
            <a:off x="8163835" y="2716251"/>
            <a:ext cx="322204" cy="677108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cs-CZ" sz="4400" b="1" dirty="0">
                <a:solidFill>
                  <a:srgbClr val="69594D"/>
                </a:solidFill>
                <a:latin typeface="Corbel" panose="020B0503020204020204" pitchFamily="34" charset="0"/>
              </a:rPr>
              <a:t>T</a:t>
            </a:r>
          </a:p>
        </p:txBody>
      </p:sp>
      <p:sp>
        <p:nvSpPr>
          <p:cNvPr id="81" name="TextovéPole 80">
            <a:extLst>
              <a:ext uri="{FF2B5EF4-FFF2-40B4-BE49-F238E27FC236}">
                <a16:creationId xmlns:a16="http://schemas.microsoft.com/office/drawing/2014/main" id="{4EDBEC08-F92B-4BB6-80B3-3AC928F80876}"/>
              </a:ext>
            </a:extLst>
          </p:cNvPr>
          <p:cNvSpPr txBox="1"/>
          <p:nvPr/>
        </p:nvSpPr>
        <p:spPr>
          <a:xfrm>
            <a:off x="6763903" y="2806288"/>
            <a:ext cx="562654" cy="923330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cs-CZ" sz="6000" b="1" dirty="0">
                <a:solidFill>
                  <a:schemeClr val="bg1"/>
                </a:solidFill>
                <a:latin typeface="Corbel" panose="020B0503020204020204" pitchFamily="34" charset="0"/>
              </a:rPr>
              <a:t>O</a:t>
            </a:r>
          </a:p>
        </p:txBody>
      </p:sp>
      <p:sp>
        <p:nvSpPr>
          <p:cNvPr id="30" name="TextovéPole 29">
            <a:extLst>
              <a:ext uri="{FF2B5EF4-FFF2-40B4-BE49-F238E27FC236}">
                <a16:creationId xmlns:a16="http://schemas.microsoft.com/office/drawing/2014/main" id="{89886522-9D89-4CE3-BEB6-DE30CF320E47}"/>
              </a:ext>
            </a:extLst>
          </p:cNvPr>
          <p:cNvSpPr txBox="1"/>
          <p:nvPr/>
        </p:nvSpPr>
        <p:spPr>
          <a:xfrm>
            <a:off x="7103426" y="1662263"/>
            <a:ext cx="325410" cy="677108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cs-CZ" sz="4400" b="1" dirty="0">
                <a:solidFill>
                  <a:srgbClr val="69594D"/>
                </a:solidFill>
                <a:latin typeface="Corbel" panose="020B0503020204020204" pitchFamily="34" charset="0"/>
              </a:rPr>
              <a:t>S</a:t>
            </a:r>
          </a:p>
        </p:txBody>
      </p:sp>
      <p:sp>
        <p:nvSpPr>
          <p:cNvPr id="46" name="TextovéPole 45">
            <a:extLst>
              <a:ext uri="{FF2B5EF4-FFF2-40B4-BE49-F238E27FC236}">
                <a16:creationId xmlns:a16="http://schemas.microsoft.com/office/drawing/2014/main" id="{D8FDA8EF-6036-46C8-992C-154CBEA8A61C}"/>
              </a:ext>
            </a:extLst>
          </p:cNvPr>
          <p:cNvSpPr txBox="1"/>
          <p:nvPr/>
        </p:nvSpPr>
        <p:spPr>
          <a:xfrm>
            <a:off x="8085712" y="1661263"/>
            <a:ext cx="512962" cy="677108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cs-CZ" sz="4400" b="1" dirty="0">
                <a:solidFill>
                  <a:srgbClr val="69594D"/>
                </a:solidFill>
                <a:latin typeface="Corbel" panose="020B0503020204020204" pitchFamily="34" charset="0"/>
              </a:rPr>
              <a:t>W</a:t>
            </a:r>
          </a:p>
        </p:txBody>
      </p:sp>
      <p:grpSp>
        <p:nvGrpSpPr>
          <p:cNvPr id="18" name="Skupina 17">
            <a:extLst>
              <a:ext uri="{FF2B5EF4-FFF2-40B4-BE49-F238E27FC236}">
                <a16:creationId xmlns:a16="http://schemas.microsoft.com/office/drawing/2014/main" id="{8AD6D86C-14C8-4BC7-8AFD-604711786EFF}"/>
              </a:ext>
            </a:extLst>
          </p:cNvPr>
          <p:cNvGrpSpPr/>
          <p:nvPr/>
        </p:nvGrpSpPr>
        <p:grpSpPr>
          <a:xfrm>
            <a:off x="3198551" y="3202193"/>
            <a:ext cx="1613933" cy="2693387"/>
            <a:chOff x="7502995" y="-2595597"/>
            <a:chExt cx="1173194" cy="1957863"/>
          </a:xfrm>
          <a:solidFill>
            <a:srgbClr val="C9B9AF">
              <a:alpha val="48000"/>
            </a:srgbClr>
          </a:solidFill>
        </p:grpSpPr>
        <p:sp>
          <p:nvSpPr>
            <p:cNvPr id="19" name="Volný tvar: obrazec 18">
              <a:extLst>
                <a:ext uri="{FF2B5EF4-FFF2-40B4-BE49-F238E27FC236}">
                  <a16:creationId xmlns:a16="http://schemas.microsoft.com/office/drawing/2014/main" id="{79B7F240-1A0C-461C-9574-1C61102FFC59}"/>
                </a:ext>
              </a:extLst>
            </p:cNvPr>
            <p:cNvSpPr/>
            <p:nvPr/>
          </p:nvSpPr>
          <p:spPr>
            <a:xfrm>
              <a:off x="7502995" y="-2595597"/>
              <a:ext cx="1173194" cy="1581245"/>
            </a:xfrm>
            <a:custGeom>
              <a:avLst/>
              <a:gdLst>
                <a:gd name="connsiteX0" fmla="*/ 585978 w 1173194"/>
                <a:gd name="connsiteY0" fmla="*/ 0 h 1581245"/>
                <a:gd name="connsiteX1" fmla="*/ 0 w 1173194"/>
                <a:gd name="connsiteY1" fmla="*/ 585978 h 1581245"/>
                <a:gd name="connsiteX2" fmla="*/ 126111 w 1173194"/>
                <a:gd name="connsiteY2" fmla="*/ 927068 h 1581245"/>
                <a:gd name="connsiteX3" fmla="*/ 267843 w 1173194"/>
                <a:gd name="connsiteY3" fmla="*/ 1250823 h 1581245"/>
                <a:gd name="connsiteX4" fmla="*/ 267843 w 1173194"/>
                <a:gd name="connsiteY4" fmla="*/ 1250823 h 1581245"/>
                <a:gd name="connsiteX5" fmla="*/ 294418 w 1173194"/>
                <a:gd name="connsiteY5" fmla="*/ 1481423 h 1581245"/>
                <a:gd name="connsiteX6" fmla="*/ 375666 w 1173194"/>
                <a:gd name="connsiteY6" fmla="*/ 1581245 h 1581245"/>
                <a:gd name="connsiteX7" fmla="*/ 797433 w 1173194"/>
                <a:gd name="connsiteY7" fmla="*/ 1581245 h 1581245"/>
                <a:gd name="connsiteX8" fmla="*/ 878777 w 1173194"/>
                <a:gd name="connsiteY8" fmla="*/ 1479518 h 1581245"/>
                <a:gd name="connsiteX9" fmla="*/ 1045845 w 1173194"/>
                <a:gd name="connsiteY9" fmla="*/ 942975 h 1581245"/>
                <a:gd name="connsiteX10" fmla="*/ 1173194 w 1173194"/>
                <a:gd name="connsiteY10" fmla="*/ 585978 h 1581245"/>
                <a:gd name="connsiteX11" fmla="*/ 585978 w 1173194"/>
                <a:gd name="connsiteY11" fmla="*/ 0 h 1581245"/>
                <a:gd name="connsiteX12" fmla="*/ 980408 w 1173194"/>
                <a:gd name="connsiteY12" fmla="*/ 903827 h 1581245"/>
                <a:gd name="connsiteX13" fmla="*/ 802481 w 1173194"/>
                <a:gd name="connsiteY13" fmla="*/ 1479518 h 1581245"/>
                <a:gd name="connsiteX14" fmla="*/ 796194 w 1173194"/>
                <a:gd name="connsiteY14" fmla="*/ 1505045 h 1581245"/>
                <a:gd name="connsiteX15" fmla="*/ 376809 w 1173194"/>
                <a:gd name="connsiteY15" fmla="*/ 1505045 h 1581245"/>
                <a:gd name="connsiteX16" fmla="*/ 370522 w 1173194"/>
                <a:gd name="connsiteY16" fmla="*/ 1479518 h 1581245"/>
                <a:gd name="connsiteX17" fmla="*/ 370332 w 1173194"/>
                <a:gd name="connsiteY17" fmla="*/ 1475994 h 1581245"/>
                <a:gd name="connsiteX18" fmla="*/ 342709 w 1173194"/>
                <a:gd name="connsiteY18" fmla="*/ 1237298 h 1581245"/>
                <a:gd name="connsiteX19" fmla="*/ 342709 w 1173194"/>
                <a:gd name="connsiteY19" fmla="*/ 1237298 h 1581245"/>
                <a:gd name="connsiteX20" fmla="*/ 190595 w 1173194"/>
                <a:gd name="connsiteY20" fmla="*/ 886778 h 1581245"/>
                <a:gd name="connsiteX21" fmla="*/ 76009 w 1173194"/>
                <a:gd name="connsiteY21" fmla="*/ 586073 h 1581245"/>
                <a:gd name="connsiteX22" fmla="*/ 585788 w 1173194"/>
                <a:gd name="connsiteY22" fmla="*/ 76295 h 1581245"/>
                <a:gd name="connsiteX23" fmla="*/ 1096803 w 1173194"/>
                <a:gd name="connsiteY23" fmla="*/ 586073 h 1581245"/>
                <a:gd name="connsiteX24" fmla="*/ 980408 w 1173194"/>
                <a:gd name="connsiteY24" fmla="*/ 903827 h 15812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1173194" h="1581245">
                  <a:moveTo>
                    <a:pt x="585978" y="0"/>
                  </a:moveTo>
                  <a:cubicBezTo>
                    <a:pt x="262890" y="0"/>
                    <a:pt x="0" y="262890"/>
                    <a:pt x="0" y="585978"/>
                  </a:cubicBezTo>
                  <a:cubicBezTo>
                    <a:pt x="0" y="724948"/>
                    <a:pt x="61246" y="823151"/>
                    <a:pt x="126111" y="927068"/>
                  </a:cubicBezTo>
                  <a:cubicBezTo>
                    <a:pt x="183642" y="1019366"/>
                    <a:pt x="243173" y="1114806"/>
                    <a:pt x="267843" y="1250823"/>
                  </a:cubicBezTo>
                  <a:cubicBezTo>
                    <a:pt x="267843" y="1250823"/>
                    <a:pt x="267843" y="1250823"/>
                    <a:pt x="267843" y="1250823"/>
                  </a:cubicBezTo>
                  <a:cubicBezTo>
                    <a:pt x="277463" y="1303973"/>
                    <a:pt x="292703" y="1463421"/>
                    <a:pt x="294418" y="1481423"/>
                  </a:cubicBezTo>
                  <a:cubicBezTo>
                    <a:pt x="295180" y="1539431"/>
                    <a:pt x="329089" y="1581245"/>
                    <a:pt x="375666" y="1581245"/>
                  </a:cubicBezTo>
                  <a:lnTo>
                    <a:pt x="797433" y="1581245"/>
                  </a:lnTo>
                  <a:cubicBezTo>
                    <a:pt x="844582" y="1581245"/>
                    <a:pt x="878777" y="1538478"/>
                    <a:pt x="878777" y="1479518"/>
                  </a:cubicBezTo>
                  <a:cubicBezTo>
                    <a:pt x="878777" y="1221391"/>
                    <a:pt x="967550" y="1073468"/>
                    <a:pt x="1045845" y="942975"/>
                  </a:cubicBezTo>
                  <a:cubicBezTo>
                    <a:pt x="1111377" y="833914"/>
                    <a:pt x="1173194" y="730853"/>
                    <a:pt x="1173194" y="585978"/>
                  </a:cubicBezTo>
                  <a:cubicBezTo>
                    <a:pt x="1173099" y="262890"/>
                    <a:pt x="909733" y="0"/>
                    <a:pt x="585978" y="0"/>
                  </a:cubicBezTo>
                  <a:close/>
                  <a:moveTo>
                    <a:pt x="980408" y="903827"/>
                  </a:moveTo>
                  <a:cubicBezTo>
                    <a:pt x="896969" y="1042797"/>
                    <a:pt x="802481" y="1200245"/>
                    <a:pt x="802481" y="1479518"/>
                  </a:cubicBezTo>
                  <a:cubicBezTo>
                    <a:pt x="802481" y="1491901"/>
                    <a:pt x="798766" y="1501807"/>
                    <a:pt x="796194" y="1505045"/>
                  </a:cubicBezTo>
                  <a:lnTo>
                    <a:pt x="376809" y="1505045"/>
                  </a:lnTo>
                  <a:cubicBezTo>
                    <a:pt x="374237" y="1501807"/>
                    <a:pt x="370522" y="1491901"/>
                    <a:pt x="370522" y="1479518"/>
                  </a:cubicBezTo>
                  <a:cubicBezTo>
                    <a:pt x="370522" y="1478280"/>
                    <a:pt x="370427" y="1477137"/>
                    <a:pt x="370332" y="1475994"/>
                  </a:cubicBezTo>
                  <a:cubicBezTo>
                    <a:pt x="369665" y="1468660"/>
                    <a:pt x="353377" y="1296543"/>
                    <a:pt x="342709" y="1237298"/>
                  </a:cubicBezTo>
                  <a:lnTo>
                    <a:pt x="342709" y="1237298"/>
                  </a:lnTo>
                  <a:cubicBezTo>
                    <a:pt x="315468" y="1086803"/>
                    <a:pt x="249174" y="980504"/>
                    <a:pt x="190595" y="886778"/>
                  </a:cubicBezTo>
                  <a:cubicBezTo>
                    <a:pt x="129159" y="788289"/>
                    <a:pt x="76009" y="703136"/>
                    <a:pt x="76009" y="586073"/>
                  </a:cubicBezTo>
                  <a:cubicBezTo>
                    <a:pt x="76009" y="304991"/>
                    <a:pt x="304705" y="76295"/>
                    <a:pt x="585788" y="76295"/>
                  </a:cubicBezTo>
                  <a:cubicBezTo>
                    <a:pt x="867537" y="76295"/>
                    <a:pt x="1096803" y="304991"/>
                    <a:pt x="1096803" y="586073"/>
                  </a:cubicBezTo>
                  <a:cubicBezTo>
                    <a:pt x="1096899" y="709803"/>
                    <a:pt x="1042988" y="799719"/>
                    <a:pt x="980408" y="903827"/>
                  </a:cubicBezTo>
                  <a:close/>
                </a:path>
              </a:pathLst>
            </a:custGeom>
            <a:solidFill>
              <a:srgbClr val="C9B9AF">
                <a:alpha val="10000"/>
              </a:srgb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cs-CZ" dirty="0"/>
            </a:p>
          </p:txBody>
        </p:sp>
        <p:sp>
          <p:nvSpPr>
            <p:cNvPr id="20" name="Volný tvar: obrazec 19">
              <a:extLst>
                <a:ext uri="{FF2B5EF4-FFF2-40B4-BE49-F238E27FC236}">
                  <a16:creationId xmlns:a16="http://schemas.microsoft.com/office/drawing/2014/main" id="{12CB9506-8361-4F26-BCE6-92A58DA66DF3}"/>
                </a:ext>
              </a:extLst>
            </p:cNvPr>
            <p:cNvSpPr/>
            <p:nvPr/>
          </p:nvSpPr>
          <p:spPr>
            <a:xfrm>
              <a:off x="7678921" y="-2343590"/>
              <a:ext cx="223005" cy="372166"/>
            </a:xfrm>
            <a:custGeom>
              <a:avLst/>
              <a:gdLst>
                <a:gd name="connsiteX0" fmla="*/ 161830 w 223005"/>
                <a:gd name="connsiteY0" fmla="*/ 7835 h 372166"/>
                <a:gd name="connsiteX1" fmla="*/ 12192 w 223005"/>
                <a:gd name="connsiteY1" fmla="*/ 234626 h 372166"/>
                <a:gd name="connsiteX2" fmla="*/ 0 w 223005"/>
                <a:gd name="connsiteY2" fmla="*/ 334067 h 372166"/>
                <a:gd name="connsiteX3" fmla="*/ 38100 w 223005"/>
                <a:gd name="connsiteY3" fmla="*/ 372167 h 372166"/>
                <a:gd name="connsiteX4" fmla="*/ 76200 w 223005"/>
                <a:gd name="connsiteY4" fmla="*/ 334067 h 372166"/>
                <a:gd name="connsiteX5" fmla="*/ 86106 w 223005"/>
                <a:gd name="connsiteY5" fmla="*/ 253104 h 372166"/>
                <a:gd name="connsiteX6" fmla="*/ 208026 w 223005"/>
                <a:gd name="connsiteY6" fmla="*/ 68414 h 372166"/>
                <a:gd name="connsiteX7" fmla="*/ 215170 w 223005"/>
                <a:gd name="connsiteY7" fmla="*/ 14979 h 372166"/>
                <a:gd name="connsiteX8" fmla="*/ 161830 w 223005"/>
                <a:gd name="connsiteY8" fmla="*/ 7835 h 3721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23005" h="372166">
                  <a:moveTo>
                    <a:pt x="161830" y="7835"/>
                  </a:moveTo>
                  <a:cubicBezTo>
                    <a:pt x="87725" y="64319"/>
                    <a:pt x="34671" y="144900"/>
                    <a:pt x="12192" y="234626"/>
                  </a:cubicBezTo>
                  <a:cubicBezTo>
                    <a:pt x="4096" y="267011"/>
                    <a:pt x="0" y="300443"/>
                    <a:pt x="0" y="334067"/>
                  </a:cubicBezTo>
                  <a:cubicBezTo>
                    <a:pt x="0" y="355117"/>
                    <a:pt x="17050" y="372167"/>
                    <a:pt x="38100" y="372167"/>
                  </a:cubicBezTo>
                  <a:cubicBezTo>
                    <a:pt x="59150" y="372167"/>
                    <a:pt x="76200" y="355117"/>
                    <a:pt x="76200" y="334067"/>
                  </a:cubicBezTo>
                  <a:cubicBezTo>
                    <a:pt x="76200" y="306730"/>
                    <a:pt x="79534" y="279488"/>
                    <a:pt x="86106" y="253104"/>
                  </a:cubicBezTo>
                  <a:cubicBezTo>
                    <a:pt x="104394" y="180047"/>
                    <a:pt x="147638" y="114515"/>
                    <a:pt x="208026" y="68414"/>
                  </a:cubicBezTo>
                  <a:cubicBezTo>
                    <a:pt x="224790" y="55651"/>
                    <a:pt x="227933" y="31743"/>
                    <a:pt x="215170" y="14979"/>
                  </a:cubicBezTo>
                  <a:cubicBezTo>
                    <a:pt x="202406" y="-1785"/>
                    <a:pt x="178594" y="-4928"/>
                    <a:pt x="161830" y="7835"/>
                  </a:cubicBezTo>
                  <a:close/>
                </a:path>
              </a:pathLst>
            </a:custGeom>
            <a:solidFill>
              <a:srgbClr val="C9B9AF">
                <a:alpha val="10000"/>
              </a:srgb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cs-CZ"/>
            </a:p>
          </p:txBody>
        </p:sp>
        <p:sp>
          <p:nvSpPr>
            <p:cNvPr id="21" name="Volný tvar: obrazec 20">
              <a:extLst>
                <a:ext uri="{FF2B5EF4-FFF2-40B4-BE49-F238E27FC236}">
                  <a16:creationId xmlns:a16="http://schemas.microsoft.com/office/drawing/2014/main" id="{BA2B2D77-E29F-4637-8846-401C21706BA8}"/>
                </a:ext>
              </a:extLst>
            </p:cNvPr>
            <p:cNvSpPr/>
            <p:nvPr/>
          </p:nvSpPr>
          <p:spPr>
            <a:xfrm>
              <a:off x="7880517" y="-993064"/>
              <a:ext cx="418720" cy="121396"/>
            </a:xfrm>
            <a:custGeom>
              <a:avLst/>
              <a:gdLst>
                <a:gd name="connsiteX0" fmla="*/ 375619 w 418720"/>
                <a:gd name="connsiteY0" fmla="*/ 334 h 121396"/>
                <a:gd name="connsiteX1" fmla="*/ 33100 w 418720"/>
                <a:gd name="connsiteY1" fmla="*/ 45483 h 121396"/>
                <a:gd name="connsiteX2" fmla="*/ 334 w 418720"/>
                <a:gd name="connsiteY2" fmla="*/ 88250 h 121396"/>
                <a:gd name="connsiteX3" fmla="*/ 38053 w 418720"/>
                <a:gd name="connsiteY3" fmla="*/ 121397 h 121396"/>
                <a:gd name="connsiteX4" fmla="*/ 43101 w 418720"/>
                <a:gd name="connsiteY4" fmla="*/ 121111 h 121396"/>
                <a:gd name="connsiteX5" fmla="*/ 385620 w 418720"/>
                <a:gd name="connsiteY5" fmla="*/ 75963 h 121396"/>
                <a:gd name="connsiteX6" fmla="*/ 418386 w 418720"/>
                <a:gd name="connsiteY6" fmla="*/ 33195 h 121396"/>
                <a:gd name="connsiteX7" fmla="*/ 375619 w 418720"/>
                <a:gd name="connsiteY7" fmla="*/ 334 h 1213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18720" h="121396">
                  <a:moveTo>
                    <a:pt x="375619" y="334"/>
                  </a:moveTo>
                  <a:lnTo>
                    <a:pt x="33100" y="45483"/>
                  </a:lnTo>
                  <a:cubicBezTo>
                    <a:pt x="12240" y="48245"/>
                    <a:pt x="-2428" y="67390"/>
                    <a:pt x="334" y="88250"/>
                  </a:cubicBezTo>
                  <a:cubicBezTo>
                    <a:pt x="2906" y="107395"/>
                    <a:pt x="19193" y="121397"/>
                    <a:pt x="38053" y="121397"/>
                  </a:cubicBezTo>
                  <a:cubicBezTo>
                    <a:pt x="39672" y="121397"/>
                    <a:pt x="41387" y="121302"/>
                    <a:pt x="43101" y="121111"/>
                  </a:cubicBezTo>
                  <a:lnTo>
                    <a:pt x="385620" y="75963"/>
                  </a:lnTo>
                  <a:cubicBezTo>
                    <a:pt x="406480" y="73200"/>
                    <a:pt x="421149" y="54055"/>
                    <a:pt x="418386" y="33195"/>
                  </a:cubicBezTo>
                  <a:cubicBezTo>
                    <a:pt x="415624" y="12240"/>
                    <a:pt x="396574" y="-2428"/>
                    <a:pt x="375619" y="334"/>
                  </a:cubicBezTo>
                  <a:close/>
                </a:path>
              </a:pathLst>
            </a:custGeom>
            <a:solidFill>
              <a:srgbClr val="C9B9AF">
                <a:alpha val="10000"/>
              </a:srgb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cs-CZ"/>
            </a:p>
          </p:txBody>
        </p:sp>
        <p:sp>
          <p:nvSpPr>
            <p:cNvPr id="22" name="Volný tvar: obrazec 21">
              <a:extLst>
                <a:ext uri="{FF2B5EF4-FFF2-40B4-BE49-F238E27FC236}">
                  <a16:creationId xmlns:a16="http://schemas.microsoft.com/office/drawing/2014/main" id="{2F06E902-971C-4BDD-A081-5518156D6D78}"/>
                </a:ext>
              </a:extLst>
            </p:cNvPr>
            <p:cNvSpPr/>
            <p:nvPr/>
          </p:nvSpPr>
          <p:spPr>
            <a:xfrm>
              <a:off x="7880517" y="-870477"/>
              <a:ext cx="418720" cy="121492"/>
            </a:xfrm>
            <a:custGeom>
              <a:avLst/>
              <a:gdLst>
                <a:gd name="connsiteX0" fmla="*/ 375619 w 418720"/>
                <a:gd name="connsiteY0" fmla="*/ 334 h 121492"/>
                <a:gd name="connsiteX1" fmla="*/ 33100 w 418720"/>
                <a:gd name="connsiteY1" fmla="*/ 45578 h 121492"/>
                <a:gd name="connsiteX2" fmla="*/ 334 w 418720"/>
                <a:gd name="connsiteY2" fmla="*/ 88345 h 121492"/>
                <a:gd name="connsiteX3" fmla="*/ 38053 w 418720"/>
                <a:gd name="connsiteY3" fmla="*/ 121492 h 121492"/>
                <a:gd name="connsiteX4" fmla="*/ 43101 w 418720"/>
                <a:gd name="connsiteY4" fmla="*/ 121111 h 121492"/>
                <a:gd name="connsiteX5" fmla="*/ 385620 w 418720"/>
                <a:gd name="connsiteY5" fmla="*/ 75867 h 121492"/>
                <a:gd name="connsiteX6" fmla="*/ 418386 w 418720"/>
                <a:gd name="connsiteY6" fmla="*/ 33100 h 121492"/>
                <a:gd name="connsiteX7" fmla="*/ 375619 w 418720"/>
                <a:gd name="connsiteY7" fmla="*/ 334 h 1214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18720" h="121492">
                  <a:moveTo>
                    <a:pt x="375619" y="334"/>
                  </a:moveTo>
                  <a:lnTo>
                    <a:pt x="33100" y="45578"/>
                  </a:lnTo>
                  <a:cubicBezTo>
                    <a:pt x="12240" y="48340"/>
                    <a:pt x="-2428" y="67485"/>
                    <a:pt x="334" y="88345"/>
                  </a:cubicBezTo>
                  <a:cubicBezTo>
                    <a:pt x="2906" y="107490"/>
                    <a:pt x="19193" y="121492"/>
                    <a:pt x="38053" y="121492"/>
                  </a:cubicBezTo>
                  <a:cubicBezTo>
                    <a:pt x="39672" y="121492"/>
                    <a:pt x="41387" y="121397"/>
                    <a:pt x="43101" y="121111"/>
                  </a:cubicBezTo>
                  <a:lnTo>
                    <a:pt x="385620" y="75867"/>
                  </a:lnTo>
                  <a:cubicBezTo>
                    <a:pt x="406480" y="73105"/>
                    <a:pt x="421149" y="53960"/>
                    <a:pt x="418386" y="33100"/>
                  </a:cubicBezTo>
                  <a:cubicBezTo>
                    <a:pt x="415624" y="12240"/>
                    <a:pt x="396574" y="-2428"/>
                    <a:pt x="375619" y="334"/>
                  </a:cubicBezTo>
                  <a:close/>
                </a:path>
              </a:pathLst>
            </a:custGeom>
            <a:solidFill>
              <a:srgbClr val="C9B9AF">
                <a:alpha val="10000"/>
              </a:srgb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cs-CZ"/>
            </a:p>
          </p:txBody>
        </p:sp>
        <p:sp>
          <p:nvSpPr>
            <p:cNvPr id="23" name="Volný tvar: obrazec 22">
              <a:extLst>
                <a:ext uri="{FF2B5EF4-FFF2-40B4-BE49-F238E27FC236}">
                  <a16:creationId xmlns:a16="http://schemas.microsoft.com/office/drawing/2014/main" id="{374CE461-F81E-415E-9882-770E459D8F30}"/>
                </a:ext>
              </a:extLst>
            </p:cNvPr>
            <p:cNvSpPr/>
            <p:nvPr/>
          </p:nvSpPr>
          <p:spPr>
            <a:xfrm>
              <a:off x="7971100" y="-736554"/>
              <a:ext cx="247175" cy="98820"/>
            </a:xfrm>
            <a:custGeom>
              <a:avLst/>
              <a:gdLst>
                <a:gd name="connsiteX0" fmla="*/ 204074 w 247175"/>
                <a:gd name="connsiteY0" fmla="*/ 332 h 98820"/>
                <a:gd name="connsiteX1" fmla="*/ 33100 w 247175"/>
                <a:gd name="connsiteY1" fmla="*/ 22907 h 98820"/>
                <a:gd name="connsiteX2" fmla="*/ 334 w 247175"/>
                <a:gd name="connsiteY2" fmla="*/ 65674 h 98820"/>
                <a:gd name="connsiteX3" fmla="*/ 38053 w 247175"/>
                <a:gd name="connsiteY3" fmla="*/ 98821 h 98820"/>
                <a:gd name="connsiteX4" fmla="*/ 43101 w 247175"/>
                <a:gd name="connsiteY4" fmla="*/ 98440 h 98820"/>
                <a:gd name="connsiteX5" fmla="*/ 214075 w 247175"/>
                <a:gd name="connsiteY5" fmla="*/ 75866 h 98820"/>
                <a:gd name="connsiteX6" fmla="*/ 246841 w 247175"/>
                <a:gd name="connsiteY6" fmla="*/ 33098 h 98820"/>
                <a:gd name="connsiteX7" fmla="*/ 204074 w 247175"/>
                <a:gd name="connsiteY7" fmla="*/ 332 h 988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47175" h="98820">
                  <a:moveTo>
                    <a:pt x="204074" y="332"/>
                  </a:moveTo>
                  <a:lnTo>
                    <a:pt x="33100" y="22907"/>
                  </a:lnTo>
                  <a:cubicBezTo>
                    <a:pt x="12240" y="25669"/>
                    <a:pt x="-2428" y="44814"/>
                    <a:pt x="334" y="65674"/>
                  </a:cubicBezTo>
                  <a:cubicBezTo>
                    <a:pt x="2906" y="84819"/>
                    <a:pt x="19193" y="98821"/>
                    <a:pt x="38053" y="98821"/>
                  </a:cubicBezTo>
                  <a:cubicBezTo>
                    <a:pt x="39672" y="98821"/>
                    <a:pt x="41387" y="98726"/>
                    <a:pt x="43101" y="98440"/>
                  </a:cubicBezTo>
                  <a:lnTo>
                    <a:pt x="214075" y="75866"/>
                  </a:lnTo>
                  <a:cubicBezTo>
                    <a:pt x="234935" y="73103"/>
                    <a:pt x="249603" y="53958"/>
                    <a:pt x="246841" y="33098"/>
                  </a:cubicBezTo>
                  <a:cubicBezTo>
                    <a:pt x="244079" y="12334"/>
                    <a:pt x="225029" y="-2430"/>
                    <a:pt x="204074" y="332"/>
                  </a:cubicBezTo>
                  <a:close/>
                </a:path>
              </a:pathLst>
            </a:custGeom>
            <a:solidFill>
              <a:srgbClr val="C9B9AF">
                <a:alpha val="10000"/>
              </a:srgb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cs-CZ"/>
            </a:p>
          </p:txBody>
        </p:sp>
      </p:grpSp>
      <p:grpSp>
        <p:nvGrpSpPr>
          <p:cNvPr id="24" name="Grafický objekt 43">
            <a:extLst>
              <a:ext uri="{FF2B5EF4-FFF2-40B4-BE49-F238E27FC236}">
                <a16:creationId xmlns:a16="http://schemas.microsoft.com/office/drawing/2014/main" id="{64B86FA0-FEC7-4D31-8377-477CE22453C3}"/>
              </a:ext>
            </a:extLst>
          </p:cNvPr>
          <p:cNvGrpSpPr/>
          <p:nvPr/>
        </p:nvGrpSpPr>
        <p:grpSpPr>
          <a:xfrm>
            <a:off x="9447924" y="850903"/>
            <a:ext cx="929128" cy="840628"/>
            <a:chOff x="4398776" y="-2154065"/>
            <a:chExt cx="2187342" cy="1978997"/>
          </a:xfrm>
          <a:solidFill>
            <a:srgbClr val="C9B9AF">
              <a:alpha val="0"/>
            </a:srgbClr>
          </a:solidFill>
        </p:grpSpPr>
        <p:sp>
          <p:nvSpPr>
            <p:cNvPr id="25" name="Volný tvar: obrazec 24">
              <a:extLst>
                <a:ext uri="{FF2B5EF4-FFF2-40B4-BE49-F238E27FC236}">
                  <a16:creationId xmlns:a16="http://schemas.microsoft.com/office/drawing/2014/main" id="{666CB580-A0F1-42C3-A59C-A76AC0D0591F}"/>
                </a:ext>
              </a:extLst>
            </p:cNvPr>
            <p:cNvSpPr/>
            <p:nvPr/>
          </p:nvSpPr>
          <p:spPr>
            <a:xfrm>
              <a:off x="4398776" y="-1261965"/>
              <a:ext cx="1081587" cy="1086897"/>
            </a:xfrm>
            <a:custGeom>
              <a:avLst/>
              <a:gdLst>
                <a:gd name="connsiteX0" fmla="*/ 934236 w 1081587"/>
                <a:gd name="connsiteY0" fmla="*/ 11144 h 1086897"/>
                <a:gd name="connsiteX1" fmla="*/ 880324 w 1081587"/>
                <a:gd name="connsiteY1" fmla="*/ 11144 h 1086897"/>
                <a:gd name="connsiteX2" fmla="*/ 787170 w 1081587"/>
                <a:gd name="connsiteY2" fmla="*/ 104299 h 1086897"/>
                <a:gd name="connsiteX3" fmla="*/ 293394 w 1081587"/>
                <a:gd name="connsiteY3" fmla="*/ 185833 h 1086897"/>
                <a:gd name="connsiteX4" fmla="*/ 125659 w 1081587"/>
                <a:gd name="connsiteY4" fmla="*/ 353568 h 1086897"/>
                <a:gd name="connsiteX5" fmla="*/ 125659 w 1081587"/>
                <a:gd name="connsiteY5" fmla="*/ 961263 h 1086897"/>
                <a:gd name="connsiteX6" fmla="*/ 429506 w 1081587"/>
                <a:gd name="connsiteY6" fmla="*/ 1086898 h 1086897"/>
                <a:gd name="connsiteX7" fmla="*/ 733354 w 1081587"/>
                <a:gd name="connsiteY7" fmla="*/ 961263 h 1086897"/>
                <a:gd name="connsiteX8" fmla="*/ 901089 w 1081587"/>
                <a:gd name="connsiteY8" fmla="*/ 793528 h 1086897"/>
                <a:gd name="connsiteX9" fmla="*/ 979099 w 1081587"/>
                <a:gd name="connsiteY9" fmla="*/ 292798 h 1086897"/>
                <a:gd name="connsiteX10" fmla="*/ 1070443 w 1081587"/>
                <a:gd name="connsiteY10" fmla="*/ 201454 h 1086897"/>
                <a:gd name="connsiteX11" fmla="*/ 1081588 w 1081587"/>
                <a:gd name="connsiteY11" fmla="*/ 174498 h 1086897"/>
                <a:gd name="connsiteX12" fmla="*/ 1070443 w 1081587"/>
                <a:gd name="connsiteY12" fmla="*/ 147542 h 1086897"/>
                <a:gd name="connsiteX13" fmla="*/ 934236 w 1081587"/>
                <a:gd name="connsiteY13" fmla="*/ 11144 h 1086897"/>
                <a:gd name="connsiteX14" fmla="*/ 847273 w 1081587"/>
                <a:gd name="connsiteY14" fmla="*/ 739616 h 1086897"/>
                <a:gd name="connsiteX15" fmla="*/ 679538 w 1081587"/>
                <a:gd name="connsiteY15" fmla="*/ 907352 h 1086897"/>
                <a:gd name="connsiteX16" fmla="*/ 179570 w 1081587"/>
                <a:gd name="connsiteY16" fmla="*/ 907352 h 1086897"/>
                <a:gd name="connsiteX17" fmla="*/ 179570 w 1081587"/>
                <a:gd name="connsiteY17" fmla="*/ 407384 h 1086897"/>
                <a:gd name="connsiteX18" fmla="*/ 347305 w 1081587"/>
                <a:gd name="connsiteY18" fmla="*/ 239649 h 1086897"/>
                <a:gd name="connsiteX19" fmla="*/ 729544 w 1081587"/>
                <a:gd name="connsiteY19" fmla="*/ 161830 h 1086897"/>
                <a:gd name="connsiteX20" fmla="*/ 606481 w 1081587"/>
                <a:gd name="connsiteY20" fmla="*/ 284893 h 1086897"/>
                <a:gd name="connsiteX21" fmla="*/ 597241 w 1081587"/>
                <a:gd name="connsiteY21" fmla="*/ 283655 h 1086897"/>
                <a:gd name="connsiteX22" fmla="*/ 451604 w 1081587"/>
                <a:gd name="connsiteY22" fmla="*/ 344043 h 1086897"/>
                <a:gd name="connsiteX23" fmla="*/ 283869 w 1081587"/>
                <a:gd name="connsiteY23" fmla="*/ 511778 h 1086897"/>
                <a:gd name="connsiteX24" fmla="*/ 223480 w 1081587"/>
                <a:gd name="connsiteY24" fmla="*/ 657415 h 1086897"/>
                <a:gd name="connsiteX25" fmla="*/ 283869 w 1081587"/>
                <a:gd name="connsiteY25" fmla="*/ 803053 h 1086897"/>
                <a:gd name="connsiteX26" fmla="*/ 429506 w 1081587"/>
                <a:gd name="connsiteY26" fmla="*/ 863251 h 1086897"/>
                <a:gd name="connsiteX27" fmla="*/ 575143 w 1081587"/>
                <a:gd name="connsiteY27" fmla="*/ 803053 h 1086897"/>
                <a:gd name="connsiteX28" fmla="*/ 742879 w 1081587"/>
                <a:gd name="connsiteY28" fmla="*/ 635318 h 1086897"/>
                <a:gd name="connsiteX29" fmla="*/ 793171 w 1081587"/>
                <a:gd name="connsiteY29" fmla="*/ 551116 h 1086897"/>
                <a:gd name="connsiteX30" fmla="*/ 801839 w 1081587"/>
                <a:gd name="connsiteY30" fmla="*/ 470249 h 1086897"/>
                <a:gd name="connsiteX31" fmla="*/ 922044 w 1081587"/>
                <a:gd name="connsiteY31" fmla="*/ 350044 h 1086897"/>
                <a:gd name="connsiteX32" fmla="*/ 847273 w 1081587"/>
                <a:gd name="connsiteY32" fmla="*/ 739616 h 1086897"/>
                <a:gd name="connsiteX33" fmla="*/ 587431 w 1081587"/>
                <a:gd name="connsiteY33" fmla="*/ 494252 h 1086897"/>
                <a:gd name="connsiteX34" fmla="*/ 682109 w 1081587"/>
                <a:gd name="connsiteY34" fmla="*/ 533305 h 1086897"/>
                <a:gd name="connsiteX35" fmla="*/ 697921 w 1081587"/>
                <a:gd name="connsiteY35" fmla="*/ 532352 h 1086897"/>
                <a:gd name="connsiteX36" fmla="*/ 720590 w 1081587"/>
                <a:gd name="connsiteY36" fmla="*/ 527876 h 1086897"/>
                <a:gd name="connsiteX37" fmla="*/ 720495 w 1081587"/>
                <a:gd name="connsiteY37" fmla="*/ 528257 h 1086897"/>
                <a:gd name="connsiteX38" fmla="*/ 689063 w 1081587"/>
                <a:gd name="connsiteY38" fmla="*/ 581406 h 1086897"/>
                <a:gd name="connsiteX39" fmla="*/ 521327 w 1081587"/>
                <a:gd name="connsiteY39" fmla="*/ 749141 h 1086897"/>
                <a:gd name="connsiteX40" fmla="*/ 337876 w 1081587"/>
                <a:gd name="connsiteY40" fmla="*/ 749141 h 1086897"/>
                <a:gd name="connsiteX41" fmla="*/ 299776 w 1081587"/>
                <a:gd name="connsiteY41" fmla="*/ 657415 h 1086897"/>
                <a:gd name="connsiteX42" fmla="*/ 337876 w 1081587"/>
                <a:gd name="connsiteY42" fmla="*/ 565690 h 1086897"/>
                <a:gd name="connsiteX43" fmla="*/ 505611 w 1081587"/>
                <a:gd name="connsiteY43" fmla="*/ 397955 h 1086897"/>
                <a:gd name="connsiteX44" fmla="*/ 551712 w 1081587"/>
                <a:gd name="connsiteY44" fmla="*/ 368236 h 1086897"/>
                <a:gd name="connsiteX45" fmla="*/ 547997 w 1081587"/>
                <a:gd name="connsiteY45" fmla="*/ 399193 h 1086897"/>
                <a:gd name="connsiteX46" fmla="*/ 587431 w 1081587"/>
                <a:gd name="connsiteY46" fmla="*/ 494252 h 1086897"/>
                <a:gd name="connsiteX47" fmla="*/ 723829 w 1081587"/>
                <a:gd name="connsiteY47" fmla="*/ 440341 h 1086897"/>
                <a:gd name="connsiteX48" fmla="*/ 689253 w 1081587"/>
                <a:gd name="connsiteY48" fmla="*/ 456628 h 1086897"/>
                <a:gd name="connsiteX49" fmla="*/ 641342 w 1081587"/>
                <a:gd name="connsiteY49" fmla="*/ 440341 h 1086897"/>
                <a:gd name="connsiteX50" fmla="*/ 624197 w 1081587"/>
                <a:gd name="connsiteY50" fmla="*/ 399098 h 1086897"/>
                <a:gd name="connsiteX51" fmla="*/ 641342 w 1081587"/>
                <a:gd name="connsiteY51" fmla="*/ 357854 h 1086897"/>
                <a:gd name="connsiteX52" fmla="*/ 907280 w 1081587"/>
                <a:gd name="connsiteY52" fmla="*/ 91916 h 1086897"/>
                <a:gd name="connsiteX53" fmla="*/ 989767 w 1081587"/>
                <a:gd name="connsiteY53" fmla="*/ 174403 h 1086897"/>
                <a:gd name="connsiteX54" fmla="*/ 723829 w 1081587"/>
                <a:gd name="connsiteY54" fmla="*/ 440341 h 10868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</a:cxnLst>
              <a:rect l="l" t="t" r="r" b="b"/>
              <a:pathLst>
                <a:path w="1081587" h="1086897">
                  <a:moveTo>
                    <a:pt x="934236" y="11144"/>
                  </a:moveTo>
                  <a:cubicBezTo>
                    <a:pt x="919377" y="-3715"/>
                    <a:pt x="895183" y="-3715"/>
                    <a:pt x="880324" y="11144"/>
                  </a:cubicBezTo>
                  <a:lnTo>
                    <a:pt x="787170" y="104299"/>
                  </a:lnTo>
                  <a:cubicBezTo>
                    <a:pt x="623245" y="23527"/>
                    <a:pt x="424077" y="55150"/>
                    <a:pt x="293394" y="185833"/>
                  </a:cubicBezTo>
                  <a:lnTo>
                    <a:pt x="125659" y="353568"/>
                  </a:lnTo>
                  <a:cubicBezTo>
                    <a:pt x="-41886" y="521113"/>
                    <a:pt x="-41886" y="793718"/>
                    <a:pt x="125659" y="961263"/>
                  </a:cubicBezTo>
                  <a:cubicBezTo>
                    <a:pt x="209383" y="1044988"/>
                    <a:pt x="319492" y="1086898"/>
                    <a:pt x="429506" y="1086898"/>
                  </a:cubicBezTo>
                  <a:cubicBezTo>
                    <a:pt x="539520" y="1086898"/>
                    <a:pt x="649629" y="1044988"/>
                    <a:pt x="733354" y="961263"/>
                  </a:cubicBezTo>
                  <a:lnTo>
                    <a:pt x="901089" y="793528"/>
                  </a:lnTo>
                  <a:cubicBezTo>
                    <a:pt x="1034439" y="660178"/>
                    <a:pt x="1064633" y="458153"/>
                    <a:pt x="979099" y="292798"/>
                  </a:cubicBezTo>
                  <a:lnTo>
                    <a:pt x="1070443" y="201454"/>
                  </a:lnTo>
                  <a:cubicBezTo>
                    <a:pt x="1077587" y="194310"/>
                    <a:pt x="1081588" y="184594"/>
                    <a:pt x="1081588" y="174498"/>
                  </a:cubicBezTo>
                  <a:cubicBezTo>
                    <a:pt x="1081588" y="164402"/>
                    <a:pt x="1077587" y="154686"/>
                    <a:pt x="1070443" y="147542"/>
                  </a:cubicBezTo>
                  <a:lnTo>
                    <a:pt x="934236" y="11144"/>
                  </a:lnTo>
                  <a:close/>
                  <a:moveTo>
                    <a:pt x="847273" y="739616"/>
                  </a:moveTo>
                  <a:lnTo>
                    <a:pt x="679538" y="907352"/>
                  </a:lnTo>
                  <a:cubicBezTo>
                    <a:pt x="541711" y="1045178"/>
                    <a:pt x="317397" y="1045178"/>
                    <a:pt x="179570" y="907352"/>
                  </a:cubicBezTo>
                  <a:cubicBezTo>
                    <a:pt x="41743" y="769525"/>
                    <a:pt x="41743" y="545211"/>
                    <a:pt x="179570" y="407384"/>
                  </a:cubicBezTo>
                  <a:lnTo>
                    <a:pt x="347305" y="239649"/>
                  </a:lnTo>
                  <a:cubicBezTo>
                    <a:pt x="448556" y="138398"/>
                    <a:pt x="599718" y="109442"/>
                    <a:pt x="729544" y="161830"/>
                  </a:cubicBezTo>
                  <a:lnTo>
                    <a:pt x="606481" y="284893"/>
                  </a:lnTo>
                  <a:cubicBezTo>
                    <a:pt x="603528" y="284131"/>
                    <a:pt x="600385" y="283655"/>
                    <a:pt x="597241" y="283655"/>
                  </a:cubicBezTo>
                  <a:cubicBezTo>
                    <a:pt x="542282" y="283655"/>
                    <a:pt x="490562" y="305086"/>
                    <a:pt x="451604" y="344043"/>
                  </a:cubicBezTo>
                  <a:lnTo>
                    <a:pt x="283869" y="511778"/>
                  </a:lnTo>
                  <a:cubicBezTo>
                    <a:pt x="244912" y="550736"/>
                    <a:pt x="223480" y="602456"/>
                    <a:pt x="223480" y="657415"/>
                  </a:cubicBezTo>
                  <a:cubicBezTo>
                    <a:pt x="223480" y="712375"/>
                    <a:pt x="244912" y="764095"/>
                    <a:pt x="283869" y="803053"/>
                  </a:cubicBezTo>
                  <a:cubicBezTo>
                    <a:pt x="323969" y="843153"/>
                    <a:pt x="376738" y="863251"/>
                    <a:pt x="429506" y="863251"/>
                  </a:cubicBezTo>
                  <a:cubicBezTo>
                    <a:pt x="482275" y="863251"/>
                    <a:pt x="534948" y="843153"/>
                    <a:pt x="575143" y="803053"/>
                  </a:cubicBezTo>
                  <a:lnTo>
                    <a:pt x="742879" y="635318"/>
                  </a:lnTo>
                  <a:cubicBezTo>
                    <a:pt x="765929" y="612267"/>
                    <a:pt x="782884" y="583882"/>
                    <a:pt x="793171" y="551116"/>
                  </a:cubicBezTo>
                  <a:cubicBezTo>
                    <a:pt x="801362" y="524923"/>
                    <a:pt x="804220" y="497300"/>
                    <a:pt x="801839" y="470249"/>
                  </a:cubicBezTo>
                  <a:lnTo>
                    <a:pt x="922044" y="350044"/>
                  </a:lnTo>
                  <a:cubicBezTo>
                    <a:pt x="978908" y="481394"/>
                    <a:pt x="951095" y="635794"/>
                    <a:pt x="847273" y="739616"/>
                  </a:cubicBezTo>
                  <a:close/>
                  <a:moveTo>
                    <a:pt x="587431" y="494252"/>
                  </a:moveTo>
                  <a:cubicBezTo>
                    <a:pt x="612672" y="519494"/>
                    <a:pt x="646486" y="533305"/>
                    <a:pt x="682109" y="533305"/>
                  </a:cubicBezTo>
                  <a:cubicBezTo>
                    <a:pt x="687348" y="533305"/>
                    <a:pt x="692682" y="533019"/>
                    <a:pt x="697921" y="532352"/>
                  </a:cubicBezTo>
                  <a:cubicBezTo>
                    <a:pt x="705731" y="531495"/>
                    <a:pt x="713256" y="529971"/>
                    <a:pt x="720590" y="527876"/>
                  </a:cubicBezTo>
                  <a:cubicBezTo>
                    <a:pt x="720590" y="527971"/>
                    <a:pt x="720495" y="528161"/>
                    <a:pt x="720495" y="528257"/>
                  </a:cubicBezTo>
                  <a:cubicBezTo>
                    <a:pt x="713923" y="549211"/>
                    <a:pt x="703350" y="567119"/>
                    <a:pt x="689063" y="581406"/>
                  </a:cubicBezTo>
                  <a:lnTo>
                    <a:pt x="521327" y="749141"/>
                  </a:lnTo>
                  <a:cubicBezTo>
                    <a:pt x="470749" y="799719"/>
                    <a:pt x="388454" y="799719"/>
                    <a:pt x="337876" y="749141"/>
                  </a:cubicBezTo>
                  <a:cubicBezTo>
                    <a:pt x="313301" y="724567"/>
                    <a:pt x="299776" y="691991"/>
                    <a:pt x="299776" y="657415"/>
                  </a:cubicBezTo>
                  <a:cubicBezTo>
                    <a:pt x="299776" y="622840"/>
                    <a:pt x="313301" y="590264"/>
                    <a:pt x="337876" y="565690"/>
                  </a:cubicBezTo>
                  <a:lnTo>
                    <a:pt x="505611" y="397955"/>
                  </a:lnTo>
                  <a:cubicBezTo>
                    <a:pt x="518946" y="384619"/>
                    <a:pt x="534662" y="374714"/>
                    <a:pt x="551712" y="368236"/>
                  </a:cubicBezTo>
                  <a:cubicBezTo>
                    <a:pt x="549331" y="378238"/>
                    <a:pt x="547997" y="388620"/>
                    <a:pt x="547997" y="399193"/>
                  </a:cubicBezTo>
                  <a:cubicBezTo>
                    <a:pt x="547997" y="435007"/>
                    <a:pt x="561999" y="468820"/>
                    <a:pt x="587431" y="494252"/>
                  </a:cubicBezTo>
                  <a:close/>
                  <a:moveTo>
                    <a:pt x="723829" y="440341"/>
                  </a:moveTo>
                  <a:cubicBezTo>
                    <a:pt x="712304" y="451866"/>
                    <a:pt x="698683" y="455581"/>
                    <a:pt x="689253" y="456628"/>
                  </a:cubicBezTo>
                  <a:cubicBezTo>
                    <a:pt x="671251" y="458724"/>
                    <a:pt x="653820" y="452723"/>
                    <a:pt x="641342" y="440341"/>
                  </a:cubicBezTo>
                  <a:cubicBezTo>
                    <a:pt x="630293" y="429292"/>
                    <a:pt x="624197" y="414623"/>
                    <a:pt x="624197" y="399098"/>
                  </a:cubicBezTo>
                  <a:cubicBezTo>
                    <a:pt x="624197" y="383572"/>
                    <a:pt x="630293" y="368903"/>
                    <a:pt x="641342" y="357854"/>
                  </a:cubicBezTo>
                  <a:lnTo>
                    <a:pt x="907280" y="91916"/>
                  </a:lnTo>
                  <a:lnTo>
                    <a:pt x="989767" y="174403"/>
                  </a:lnTo>
                  <a:lnTo>
                    <a:pt x="723829" y="440341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cs-CZ" dirty="0"/>
            </a:p>
          </p:txBody>
        </p:sp>
        <p:sp>
          <p:nvSpPr>
            <p:cNvPr id="26" name="Volný tvar: obrazec 25">
              <a:extLst>
                <a:ext uri="{FF2B5EF4-FFF2-40B4-BE49-F238E27FC236}">
                  <a16:creationId xmlns:a16="http://schemas.microsoft.com/office/drawing/2014/main" id="{25DD4F9C-A836-4104-8416-21C9EBDFB4F0}"/>
                </a:ext>
              </a:extLst>
            </p:cNvPr>
            <p:cNvSpPr/>
            <p:nvPr/>
          </p:nvSpPr>
          <p:spPr>
            <a:xfrm>
              <a:off x="5420318" y="-2154065"/>
              <a:ext cx="1165800" cy="990016"/>
            </a:xfrm>
            <a:custGeom>
              <a:avLst/>
              <a:gdLst>
                <a:gd name="connsiteX0" fmla="*/ 1094651 w 1165800"/>
                <a:gd name="connsiteY0" fmla="*/ 192583 h 990016"/>
                <a:gd name="connsiteX1" fmla="*/ 499243 w 1165800"/>
                <a:gd name="connsiteY1" fmla="*/ 71140 h 990016"/>
                <a:gd name="connsiteX2" fmla="*/ 301314 w 1165800"/>
                <a:gd name="connsiteY2" fmla="*/ 202013 h 990016"/>
                <a:gd name="connsiteX3" fmla="*/ 124815 w 1165800"/>
                <a:gd name="connsiteY3" fmla="*/ 677120 h 990016"/>
                <a:gd name="connsiteX4" fmla="*/ 17088 w 1165800"/>
                <a:gd name="connsiteY4" fmla="*/ 748367 h 990016"/>
                <a:gd name="connsiteX5" fmla="*/ 6324 w 1165800"/>
                <a:gd name="connsiteY5" fmla="*/ 801136 h 990016"/>
                <a:gd name="connsiteX6" fmla="*/ 112719 w 1165800"/>
                <a:gd name="connsiteY6" fmla="*/ 962013 h 990016"/>
                <a:gd name="connsiteX7" fmla="*/ 136912 w 1165800"/>
                <a:gd name="connsiteY7" fmla="*/ 978301 h 990016"/>
                <a:gd name="connsiteX8" fmla="*/ 144532 w 1165800"/>
                <a:gd name="connsiteY8" fmla="*/ 979063 h 990016"/>
                <a:gd name="connsiteX9" fmla="*/ 165582 w 1165800"/>
                <a:gd name="connsiteY9" fmla="*/ 972776 h 990016"/>
                <a:gd name="connsiteX10" fmla="*/ 275406 w 1165800"/>
                <a:gd name="connsiteY10" fmla="*/ 900100 h 990016"/>
                <a:gd name="connsiteX11" fmla="*/ 538581 w 1165800"/>
                <a:gd name="connsiteY11" fmla="*/ 990016 h 990016"/>
                <a:gd name="connsiteX12" fmla="*/ 775468 w 1165800"/>
                <a:gd name="connsiteY12" fmla="*/ 918865 h 990016"/>
                <a:gd name="connsiteX13" fmla="*/ 973398 w 1165800"/>
                <a:gd name="connsiteY13" fmla="*/ 787991 h 990016"/>
                <a:gd name="connsiteX14" fmla="*/ 1094651 w 1165800"/>
                <a:gd name="connsiteY14" fmla="*/ 192583 h 990016"/>
                <a:gd name="connsiteX15" fmla="*/ 155200 w 1165800"/>
                <a:gd name="connsiteY15" fmla="*/ 888194 h 990016"/>
                <a:gd name="connsiteX16" fmla="*/ 90906 w 1165800"/>
                <a:gd name="connsiteY16" fmla="*/ 790944 h 990016"/>
                <a:gd name="connsiteX17" fmla="*/ 404660 w 1165800"/>
                <a:gd name="connsiteY17" fmla="*/ 583489 h 990016"/>
                <a:gd name="connsiteX18" fmla="*/ 441807 w 1165800"/>
                <a:gd name="connsiteY18" fmla="*/ 574441 h 990016"/>
                <a:gd name="connsiteX19" fmla="*/ 485432 w 1165800"/>
                <a:gd name="connsiteY19" fmla="*/ 599968 h 990016"/>
                <a:gd name="connsiteX20" fmla="*/ 494004 w 1165800"/>
                <a:gd name="connsiteY20" fmla="*/ 643783 h 990016"/>
                <a:gd name="connsiteX21" fmla="*/ 468954 w 1165800"/>
                <a:gd name="connsiteY21" fmla="*/ 680740 h 990016"/>
                <a:gd name="connsiteX22" fmla="*/ 155200 w 1165800"/>
                <a:gd name="connsiteY22" fmla="*/ 888194 h 990016"/>
                <a:gd name="connsiteX23" fmla="*/ 548964 w 1165800"/>
                <a:gd name="connsiteY23" fmla="*/ 557962 h 990016"/>
                <a:gd name="connsiteX24" fmla="*/ 448380 w 1165800"/>
                <a:gd name="connsiteY24" fmla="*/ 498526 h 990016"/>
                <a:gd name="connsiteX25" fmla="*/ 425234 w 1165800"/>
                <a:gd name="connsiteY25" fmla="*/ 498431 h 990016"/>
                <a:gd name="connsiteX26" fmla="*/ 425424 w 1165800"/>
                <a:gd name="connsiteY26" fmla="*/ 498145 h 990016"/>
                <a:gd name="connsiteX27" fmla="*/ 466858 w 1165800"/>
                <a:gd name="connsiteY27" fmla="*/ 452330 h 990016"/>
                <a:gd name="connsiteX28" fmla="*/ 664788 w 1165800"/>
                <a:gd name="connsiteY28" fmla="*/ 321457 h 990016"/>
                <a:gd name="connsiteX29" fmla="*/ 844524 w 1165800"/>
                <a:gd name="connsiteY29" fmla="*/ 358128 h 990016"/>
                <a:gd name="connsiteX30" fmla="*/ 863479 w 1165800"/>
                <a:gd name="connsiteY30" fmla="*/ 455664 h 990016"/>
                <a:gd name="connsiteX31" fmla="*/ 807853 w 1165800"/>
                <a:gd name="connsiteY31" fmla="*/ 537960 h 990016"/>
                <a:gd name="connsiteX32" fmla="*/ 609924 w 1165800"/>
                <a:gd name="connsiteY32" fmla="*/ 668833 h 990016"/>
                <a:gd name="connsiteX33" fmla="*/ 558774 w 1165800"/>
                <a:gd name="connsiteY33" fmla="*/ 688741 h 990016"/>
                <a:gd name="connsiteX34" fmla="*/ 568585 w 1165800"/>
                <a:gd name="connsiteY34" fmla="*/ 659213 h 990016"/>
                <a:gd name="connsiteX35" fmla="*/ 548964 w 1165800"/>
                <a:gd name="connsiteY35" fmla="*/ 557962 h 990016"/>
                <a:gd name="connsiteX36" fmla="*/ 931202 w 1165800"/>
                <a:gd name="connsiteY36" fmla="*/ 724459 h 990016"/>
                <a:gd name="connsiteX37" fmla="*/ 733272 w 1165800"/>
                <a:gd name="connsiteY37" fmla="*/ 855333 h 990016"/>
                <a:gd name="connsiteX38" fmla="*/ 343128 w 1165800"/>
                <a:gd name="connsiteY38" fmla="*/ 855238 h 990016"/>
                <a:gd name="connsiteX39" fmla="*/ 488289 w 1165800"/>
                <a:gd name="connsiteY39" fmla="*/ 759226 h 990016"/>
                <a:gd name="connsiteX40" fmla="*/ 497147 w 1165800"/>
                <a:gd name="connsiteY40" fmla="*/ 762274 h 990016"/>
                <a:gd name="connsiteX41" fmla="*/ 538581 w 1165800"/>
                <a:gd name="connsiteY41" fmla="*/ 766465 h 990016"/>
                <a:gd name="connsiteX42" fmla="*/ 651929 w 1165800"/>
                <a:gd name="connsiteY42" fmla="*/ 732175 h 990016"/>
                <a:gd name="connsiteX43" fmla="*/ 849858 w 1165800"/>
                <a:gd name="connsiteY43" fmla="*/ 601301 h 990016"/>
                <a:gd name="connsiteX44" fmla="*/ 938155 w 1165800"/>
                <a:gd name="connsiteY44" fmla="*/ 470713 h 990016"/>
                <a:gd name="connsiteX45" fmla="*/ 908056 w 1165800"/>
                <a:gd name="connsiteY45" fmla="*/ 315932 h 990016"/>
                <a:gd name="connsiteX46" fmla="*/ 622687 w 1165800"/>
                <a:gd name="connsiteY46" fmla="*/ 257734 h 990016"/>
                <a:gd name="connsiteX47" fmla="*/ 424758 w 1165800"/>
                <a:gd name="connsiteY47" fmla="*/ 388608 h 990016"/>
                <a:gd name="connsiteX48" fmla="*/ 358749 w 1165800"/>
                <a:gd name="connsiteY48" fmla="*/ 461093 h 990016"/>
                <a:gd name="connsiteX49" fmla="*/ 334175 w 1165800"/>
                <a:gd name="connsiteY49" fmla="*/ 538627 h 990016"/>
                <a:gd name="connsiteX50" fmla="*/ 192347 w 1165800"/>
                <a:gd name="connsiteY50" fmla="*/ 632448 h 990016"/>
                <a:gd name="connsiteX51" fmla="*/ 343509 w 1165800"/>
                <a:gd name="connsiteY51" fmla="*/ 265545 h 990016"/>
                <a:gd name="connsiteX52" fmla="*/ 541439 w 1165800"/>
                <a:gd name="connsiteY52" fmla="*/ 134671 h 990016"/>
                <a:gd name="connsiteX53" fmla="*/ 1031310 w 1165800"/>
                <a:gd name="connsiteY53" fmla="*/ 234589 h 990016"/>
                <a:gd name="connsiteX54" fmla="*/ 931202 w 1165800"/>
                <a:gd name="connsiteY54" fmla="*/ 724459 h 9900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</a:cxnLst>
              <a:rect l="l" t="t" r="r" b="b"/>
              <a:pathLst>
                <a:path w="1165800" h="990016">
                  <a:moveTo>
                    <a:pt x="1094651" y="192583"/>
                  </a:moveTo>
                  <a:cubicBezTo>
                    <a:pt x="963968" y="-5060"/>
                    <a:pt x="696792" y="-59543"/>
                    <a:pt x="499243" y="71140"/>
                  </a:cubicBezTo>
                  <a:lnTo>
                    <a:pt x="301314" y="202013"/>
                  </a:lnTo>
                  <a:cubicBezTo>
                    <a:pt x="143961" y="306026"/>
                    <a:pt x="74047" y="497955"/>
                    <a:pt x="124815" y="677120"/>
                  </a:cubicBezTo>
                  <a:lnTo>
                    <a:pt x="17088" y="748367"/>
                  </a:lnTo>
                  <a:cubicBezTo>
                    <a:pt x="-438" y="759988"/>
                    <a:pt x="-5296" y="783610"/>
                    <a:pt x="6324" y="801136"/>
                  </a:cubicBezTo>
                  <a:lnTo>
                    <a:pt x="112719" y="962013"/>
                  </a:lnTo>
                  <a:cubicBezTo>
                    <a:pt x="118338" y="970490"/>
                    <a:pt x="127006" y="976300"/>
                    <a:pt x="136912" y="978301"/>
                  </a:cubicBezTo>
                  <a:cubicBezTo>
                    <a:pt x="139389" y="978777"/>
                    <a:pt x="141960" y="979063"/>
                    <a:pt x="144532" y="979063"/>
                  </a:cubicBezTo>
                  <a:cubicBezTo>
                    <a:pt x="151962" y="979063"/>
                    <a:pt x="159296" y="976872"/>
                    <a:pt x="165582" y="972776"/>
                  </a:cubicBezTo>
                  <a:lnTo>
                    <a:pt x="275406" y="900100"/>
                  </a:lnTo>
                  <a:cubicBezTo>
                    <a:pt x="352272" y="959632"/>
                    <a:pt x="445141" y="990016"/>
                    <a:pt x="538581" y="990016"/>
                  </a:cubicBezTo>
                  <a:cubicBezTo>
                    <a:pt x="620782" y="990016"/>
                    <a:pt x="703269" y="966585"/>
                    <a:pt x="775468" y="918865"/>
                  </a:cubicBezTo>
                  <a:lnTo>
                    <a:pt x="973398" y="787991"/>
                  </a:lnTo>
                  <a:cubicBezTo>
                    <a:pt x="1170851" y="657403"/>
                    <a:pt x="1225334" y="390227"/>
                    <a:pt x="1094651" y="192583"/>
                  </a:cubicBezTo>
                  <a:close/>
                  <a:moveTo>
                    <a:pt x="155200" y="888194"/>
                  </a:moveTo>
                  <a:lnTo>
                    <a:pt x="90906" y="790944"/>
                  </a:lnTo>
                  <a:lnTo>
                    <a:pt x="404660" y="583489"/>
                  </a:lnTo>
                  <a:cubicBezTo>
                    <a:pt x="418281" y="574536"/>
                    <a:pt x="432378" y="573583"/>
                    <a:pt x="441807" y="574441"/>
                  </a:cubicBezTo>
                  <a:cubicBezTo>
                    <a:pt x="459810" y="576060"/>
                    <a:pt x="475716" y="585299"/>
                    <a:pt x="485432" y="599968"/>
                  </a:cubicBezTo>
                  <a:cubicBezTo>
                    <a:pt x="494004" y="613017"/>
                    <a:pt x="497052" y="628543"/>
                    <a:pt x="494004" y="643783"/>
                  </a:cubicBezTo>
                  <a:cubicBezTo>
                    <a:pt x="490861" y="659023"/>
                    <a:pt x="482003" y="672167"/>
                    <a:pt x="468954" y="680740"/>
                  </a:cubicBezTo>
                  <a:lnTo>
                    <a:pt x="155200" y="888194"/>
                  </a:lnTo>
                  <a:close/>
                  <a:moveTo>
                    <a:pt x="548964" y="557962"/>
                  </a:moveTo>
                  <a:cubicBezTo>
                    <a:pt x="526389" y="523768"/>
                    <a:pt x="489718" y="502146"/>
                    <a:pt x="448380" y="498526"/>
                  </a:cubicBezTo>
                  <a:cubicBezTo>
                    <a:pt x="440569" y="497860"/>
                    <a:pt x="432854" y="497860"/>
                    <a:pt x="425234" y="498431"/>
                  </a:cubicBezTo>
                  <a:cubicBezTo>
                    <a:pt x="425329" y="498336"/>
                    <a:pt x="425329" y="498241"/>
                    <a:pt x="425424" y="498145"/>
                  </a:cubicBezTo>
                  <a:cubicBezTo>
                    <a:pt x="436093" y="478905"/>
                    <a:pt x="449999" y="463474"/>
                    <a:pt x="466858" y="452330"/>
                  </a:cubicBezTo>
                  <a:lnTo>
                    <a:pt x="664788" y="321457"/>
                  </a:lnTo>
                  <a:cubicBezTo>
                    <a:pt x="724414" y="282023"/>
                    <a:pt x="805091" y="298406"/>
                    <a:pt x="844524" y="358128"/>
                  </a:cubicBezTo>
                  <a:cubicBezTo>
                    <a:pt x="863670" y="387084"/>
                    <a:pt x="870432" y="421755"/>
                    <a:pt x="863479" y="455664"/>
                  </a:cubicBezTo>
                  <a:cubicBezTo>
                    <a:pt x="856526" y="489573"/>
                    <a:pt x="836809" y="518815"/>
                    <a:pt x="807853" y="537960"/>
                  </a:cubicBezTo>
                  <a:lnTo>
                    <a:pt x="609924" y="668833"/>
                  </a:lnTo>
                  <a:cubicBezTo>
                    <a:pt x="594207" y="679216"/>
                    <a:pt x="576777" y="685788"/>
                    <a:pt x="558774" y="688741"/>
                  </a:cubicBezTo>
                  <a:cubicBezTo>
                    <a:pt x="563061" y="679406"/>
                    <a:pt x="566489" y="669500"/>
                    <a:pt x="568585" y="659213"/>
                  </a:cubicBezTo>
                  <a:cubicBezTo>
                    <a:pt x="575729" y="623875"/>
                    <a:pt x="568776" y="587966"/>
                    <a:pt x="548964" y="557962"/>
                  </a:cubicBezTo>
                  <a:close/>
                  <a:moveTo>
                    <a:pt x="931202" y="724459"/>
                  </a:moveTo>
                  <a:lnTo>
                    <a:pt x="733272" y="855333"/>
                  </a:lnTo>
                  <a:cubicBezTo>
                    <a:pt x="613829" y="934295"/>
                    <a:pt x="459905" y="932485"/>
                    <a:pt x="343128" y="855238"/>
                  </a:cubicBezTo>
                  <a:lnTo>
                    <a:pt x="488289" y="759226"/>
                  </a:lnTo>
                  <a:cubicBezTo>
                    <a:pt x="491052" y="760559"/>
                    <a:pt x="494004" y="761702"/>
                    <a:pt x="497147" y="762274"/>
                  </a:cubicBezTo>
                  <a:cubicBezTo>
                    <a:pt x="510959" y="765131"/>
                    <a:pt x="524865" y="766465"/>
                    <a:pt x="538581" y="766465"/>
                  </a:cubicBezTo>
                  <a:cubicBezTo>
                    <a:pt x="578586" y="766465"/>
                    <a:pt x="617734" y="754749"/>
                    <a:pt x="651929" y="732175"/>
                  </a:cubicBezTo>
                  <a:lnTo>
                    <a:pt x="849858" y="601301"/>
                  </a:lnTo>
                  <a:cubicBezTo>
                    <a:pt x="895769" y="570916"/>
                    <a:pt x="927201" y="524530"/>
                    <a:pt x="938155" y="470713"/>
                  </a:cubicBezTo>
                  <a:cubicBezTo>
                    <a:pt x="949109" y="416897"/>
                    <a:pt x="938441" y="361938"/>
                    <a:pt x="908056" y="315932"/>
                  </a:cubicBezTo>
                  <a:cubicBezTo>
                    <a:pt x="845477" y="221254"/>
                    <a:pt x="717461" y="195155"/>
                    <a:pt x="622687" y="257734"/>
                  </a:cubicBezTo>
                  <a:lnTo>
                    <a:pt x="424758" y="388608"/>
                  </a:lnTo>
                  <a:cubicBezTo>
                    <a:pt x="397611" y="406610"/>
                    <a:pt x="375323" y="430994"/>
                    <a:pt x="358749" y="461093"/>
                  </a:cubicBezTo>
                  <a:cubicBezTo>
                    <a:pt x="345510" y="485096"/>
                    <a:pt x="337223" y="511576"/>
                    <a:pt x="334175" y="538627"/>
                  </a:cubicBezTo>
                  <a:lnTo>
                    <a:pt x="192347" y="632448"/>
                  </a:lnTo>
                  <a:cubicBezTo>
                    <a:pt x="162915" y="492145"/>
                    <a:pt x="221018" y="346507"/>
                    <a:pt x="343509" y="265545"/>
                  </a:cubicBezTo>
                  <a:lnTo>
                    <a:pt x="541439" y="134671"/>
                  </a:lnTo>
                  <a:cubicBezTo>
                    <a:pt x="704031" y="27134"/>
                    <a:pt x="923772" y="71997"/>
                    <a:pt x="1031310" y="234589"/>
                  </a:cubicBezTo>
                  <a:cubicBezTo>
                    <a:pt x="1138656" y="397276"/>
                    <a:pt x="1093793" y="617017"/>
                    <a:pt x="931202" y="72445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cs-CZ"/>
            </a:p>
          </p:txBody>
        </p:sp>
        <p:sp>
          <p:nvSpPr>
            <p:cNvPr id="27" name="Volný tvar: obrazec 26">
              <a:extLst>
                <a:ext uri="{FF2B5EF4-FFF2-40B4-BE49-F238E27FC236}">
                  <a16:creationId xmlns:a16="http://schemas.microsoft.com/office/drawing/2014/main" id="{31B3E8CA-3CAE-4567-B845-37B480C80626}"/>
                </a:ext>
              </a:extLst>
            </p:cNvPr>
            <p:cNvSpPr/>
            <p:nvPr/>
          </p:nvSpPr>
          <p:spPr>
            <a:xfrm>
              <a:off x="4946730" y="-1436316"/>
              <a:ext cx="272941" cy="139298"/>
            </a:xfrm>
            <a:custGeom>
              <a:avLst/>
              <a:gdLst>
                <a:gd name="connsiteX0" fmla="*/ 26523 w 272941"/>
                <a:gd name="connsiteY0" fmla="*/ 74433 h 139298"/>
                <a:gd name="connsiteX1" fmla="*/ 223214 w 272941"/>
                <a:gd name="connsiteY1" fmla="*/ 137489 h 139298"/>
                <a:gd name="connsiteX2" fmla="*/ 234834 w 272941"/>
                <a:gd name="connsiteY2" fmla="*/ 139298 h 139298"/>
                <a:gd name="connsiteX3" fmla="*/ 271125 w 272941"/>
                <a:gd name="connsiteY3" fmla="*/ 112819 h 139298"/>
                <a:gd name="connsiteX4" fmla="*/ 246455 w 272941"/>
                <a:gd name="connsiteY4" fmla="*/ 64908 h 139298"/>
                <a:gd name="connsiteX5" fmla="*/ 49764 w 272941"/>
                <a:gd name="connsiteY5" fmla="*/ 1853 h 139298"/>
                <a:gd name="connsiteX6" fmla="*/ 1853 w 272941"/>
                <a:gd name="connsiteY6" fmla="*/ 26522 h 139298"/>
                <a:gd name="connsiteX7" fmla="*/ 26523 w 272941"/>
                <a:gd name="connsiteY7" fmla="*/ 74433 h 1392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72941" h="139298">
                  <a:moveTo>
                    <a:pt x="26523" y="74433"/>
                  </a:moveTo>
                  <a:lnTo>
                    <a:pt x="223214" y="137489"/>
                  </a:lnTo>
                  <a:cubicBezTo>
                    <a:pt x="227119" y="138727"/>
                    <a:pt x="231024" y="139298"/>
                    <a:pt x="234834" y="139298"/>
                  </a:cubicBezTo>
                  <a:cubicBezTo>
                    <a:pt x="250932" y="139298"/>
                    <a:pt x="265886" y="129011"/>
                    <a:pt x="271125" y="112819"/>
                  </a:cubicBezTo>
                  <a:cubicBezTo>
                    <a:pt x="277506" y="92816"/>
                    <a:pt x="266552" y="71290"/>
                    <a:pt x="246455" y="64908"/>
                  </a:cubicBezTo>
                  <a:lnTo>
                    <a:pt x="49764" y="1853"/>
                  </a:lnTo>
                  <a:cubicBezTo>
                    <a:pt x="29761" y="-4624"/>
                    <a:pt x="8235" y="6425"/>
                    <a:pt x="1853" y="26522"/>
                  </a:cubicBezTo>
                  <a:cubicBezTo>
                    <a:pt x="-4624" y="46525"/>
                    <a:pt x="6425" y="67956"/>
                    <a:pt x="26523" y="7443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cs-CZ"/>
            </a:p>
          </p:txBody>
        </p:sp>
        <p:sp>
          <p:nvSpPr>
            <p:cNvPr id="28" name="Volný tvar: obrazec 27">
              <a:extLst>
                <a:ext uri="{FF2B5EF4-FFF2-40B4-BE49-F238E27FC236}">
                  <a16:creationId xmlns:a16="http://schemas.microsoft.com/office/drawing/2014/main" id="{ABDEE254-9A59-44CD-BF65-2BAA0E30E884}"/>
                </a:ext>
              </a:extLst>
            </p:cNvPr>
            <p:cNvSpPr/>
            <p:nvPr/>
          </p:nvSpPr>
          <p:spPr>
            <a:xfrm>
              <a:off x="5340267" y="-1664351"/>
              <a:ext cx="98171" cy="169784"/>
            </a:xfrm>
            <a:custGeom>
              <a:avLst/>
              <a:gdLst>
                <a:gd name="connsiteX0" fmla="*/ 22940 w 98171"/>
                <a:gd name="connsiteY0" fmla="*/ 140353 h 169784"/>
                <a:gd name="connsiteX1" fmla="*/ 59992 w 98171"/>
                <a:gd name="connsiteY1" fmla="*/ 169785 h 169784"/>
                <a:gd name="connsiteX2" fmla="*/ 68755 w 98171"/>
                <a:gd name="connsiteY2" fmla="*/ 168737 h 169784"/>
                <a:gd name="connsiteX3" fmla="*/ 97139 w 98171"/>
                <a:gd name="connsiteY3" fmla="*/ 122922 h 169784"/>
                <a:gd name="connsiteX4" fmla="*/ 75232 w 98171"/>
                <a:gd name="connsiteY4" fmla="*/ 29386 h 169784"/>
                <a:gd name="connsiteX5" fmla="*/ 29417 w 98171"/>
                <a:gd name="connsiteY5" fmla="*/ 1002 h 169784"/>
                <a:gd name="connsiteX6" fmla="*/ 1032 w 98171"/>
                <a:gd name="connsiteY6" fmla="*/ 46817 h 169784"/>
                <a:gd name="connsiteX7" fmla="*/ 22940 w 98171"/>
                <a:gd name="connsiteY7" fmla="*/ 140353 h 1697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98171" h="169784">
                  <a:moveTo>
                    <a:pt x="22940" y="140353"/>
                  </a:moveTo>
                  <a:cubicBezTo>
                    <a:pt x="27035" y="157879"/>
                    <a:pt x="42752" y="169785"/>
                    <a:pt x="59992" y="169785"/>
                  </a:cubicBezTo>
                  <a:cubicBezTo>
                    <a:pt x="62849" y="169785"/>
                    <a:pt x="65802" y="169499"/>
                    <a:pt x="68755" y="168737"/>
                  </a:cubicBezTo>
                  <a:cubicBezTo>
                    <a:pt x="89234" y="163975"/>
                    <a:pt x="101997" y="143401"/>
                    <a:pt x="97139" y="122922"/>
                  </a:cubicBezTo>
                  <a:lnTo>
                    <a:pt x="75232" y="29386"/>
                  </a:lnTo>
                  <a:cubicBezTo>
                    <a:pt x="70469" y="8908"/>
                    <a:pt x="49895" y="-3761"/>
                    <a:pt x="29417" y="1002"/>
                  </a:cubicBezTo>
                  <a:cubicBezTo>
                    <a:pt x="8938" y="5764"/>
                    <a:pt x="-3826" y="26338"/>
                    <a:pt x="1032" y="46817"/>
                  </a:cubicBezTo>
                  <a:lnTo>
                    <a:pt x="22940" y="140353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cs-CZ"/>
            </a:p>
          </p:txBody>
        </p:sp>
        <p:sp>
          <p:nvSpPr>
            <p:cNvPr id="31" name="Volný tvar: obrazec 30">
              <a:extLst>
                <a:ext uri="{FF2B5EF4-FFF2-40B4-BE49-F238E27FC236}">
                  <a16:creationId xmlns:a16="http://schemas.microsoft.com/office/drawing/2014/main" id="{680DF2FA-6F25-4913-834E-8167693FB35F}"/>
                </a:ext>
              </a:extLst>
            </p:cNvPr>
            <p:cNvSpPr/>
            <p:nvPr/>
          </p:nvSpPr>
          <p:spPr>
            <a:xfrm>
              <a:off x="5079073" y="-1664304"/>
              <a:ext cx="255466" cy="274608"/>
            </a:xfrm>
            <a:custGeom>
              <a:avLst/>
              <a:gdLst>
                <a:gd name="connsiteX0" fmla="*/ 189074 w 255466"/>
                <a:gd name="connsiteY0" fmla="*/ 262036 h 274608"/>
                <a:gd name="connsiteX1" fmla="*/ 217363 w 255466"/>
                <a:gd name="connsiteY1" fmla="*/ 274609 h 274608"/>
                <a:gd name="connsiteX2" fmla="*/ 242890 w 255466"/>
                <a:gd name="connsiteY2" fmla="*/ 264798 h 274608"/>
                <a:gd name="connsiteX3" fmla="*/ 245653 w 255466"/>
                <a:gd name="connsiteY3" fmla="*/ 210982 h 274608"/>
                <a:gd name="connsiteX4" fmla="*/ 66392 w 255466"/>
                <a:gd name="connsiteY4" fmla="*/ 12576 h 274608"/>
                <a:gd name="connsiteX5" fmla="*/ 12576 w 255466"/>
                <a:gd name="connsiteY5" fmla="*/ 9814 h 274608"/>
                <a:gd name="connsiteX6" fmla="*/ 9814 w 255466"/>
                <a:gd name="connsiteY6" fmla="*/ 63630 h 274608"/>
                <a:gd name="connsiteX7" fmla="*/ 189074 w 255466"/>
                <a:gd name="connsiteY7" fmla="*/ 262036 h 2746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55466" h="274608">
                  <a:moveTo>
                    <a:pt x="189074" y="262036"/>
                  </a:moveTo>
                  <a:cubicBezTo>
                    <a:pt x="196599" y="270322"/>
                    <a:pt x="206981" y="274609"/>
                    <a:pt x="217363" y="274609"/>
                  </a:cubicBezTo>
                  <a:cubicBezTo>
                    <a:pt x="226507" y="274609"/>
                    <a:pt x="235651" y="271370"/>
                    <a:pt x="242890" y="264798"/>
                  </a:cubicBezTo>
                  <a:cubicBezTo>
                    <a:pt x="258512" y="250701"/>
                    <a:pt x="259750" y="226603"/>
                    <a:pt x="245653" y="210982"/>
                  </a:cubicBezTo>
                  <a:lnTo>
                    <a:pt x="66392" y="12576"/>
                  </a:lnTo>
                  <a:cubicBezTo>
                    <a:pt x="52295" y="-3045"/>
                    <a:pt x="28197" y="-4283"/>
                    <a:pt x="12576" y="9814"/>
                  </a:cubicBezTo>
                  <a:cubicBezTo>
                    <a:pt x="-3045" y="23911"/>
                    <a:pt x="-4283" y="48009"/>
                    <a:pt x="9814" y="63630"/>
                  </a:cubicBezTo>
                  <a:lnTo>
                    <a:pt x="189074" y="262036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cs-CZ"/>
            </a:p>
          </p:txBody>
        </p:sp>
      </p:grpSp>
      <p:grpSp>
        <p:nvGrpSpPr>
          <p:cNvPr id="32" name="Skupina 31">
            <a:extLst>
              <a:ext uri="{FF2B5EF4-FFF2-40B4-BE49-F238E27FC236}">
                <a16:creationId xmlns:a16="http://schemas.microsoft.com/office/drawing/2014/main" id="{02132785-37B4-46F1-8440-EDF538AB193A}"/>
              </a:ext>
            </a:extLst>
          </p:cNvPr>
          <p:cNvGrpSpPr/>
          <p:nvPr/>
        </p:nvGrpSpPr>
        <p:grpSpPr>
          <a:xfrm>
            <a:off x="9449511" y="4149413"/>
            <a:ext cx="925952" cy="915204"/>
            <a:chOff x="9677171" y="-2792200"/>
            <a:chExt cx="2179867" cy="2154562"/>
          </a:xfrm>
          <a:solidFill>
            <a:srgbClr val="C9B9AF">
              <a:alpha val="0"/>
            </a:srgbClr>
          </a:solidFill>
        </p:grpSpPr>
        <p:sp>
          <p:nvSpPr>
            <p:cNvPr id="33" name="Volný tvar: obrazec 32">
              <a:extLst>
                <a:ext uri="{FF2B5EF4-FFF2-40B4-BE49-F238E27FC236}">
                  <a16:creationId xmlns:a16="http://schemas.microsoft.com/office/drawing/2014/main" id="{3031870E-10F0-416D-9E6F-4B482C7D05A2}"/>
                </a:ext>
              </a:extLst>
            </p:cNvPr>
            <p:cNvSpPr/>
            <p:nvPr/>
          </p:nvSpPr>
          <p:spPr>
            <a:xfrm>
              <a:off x="9677171" y="-2740436"/>
              <a:ext cx="1873120" cy="2102798"/>
            </a:xfrm>
            <a:custGeom>
              <a:avLst/>
              <a:gdLst>
                <a:gd name="connsiteX0" fmla="*/ 1811846 w 1873120"/>
                <a:gd name="connsiteY0" fmla="*/ 256663 h 2102798"/>
                <a:gd name="connsiteX1" fmla="*/ 1712404 w 1873120"/>
                <a:gd name="connsiteY1" fmla="*/ 284762 h 2102798"/>
                <a:gd name="connsiteX2" fmla="*/ 1396079 w 1873120"/>
                <a:gd name="connsiteY2" fmla="*/ 143316 h 2102798"/>
                <a:gd name="connsiteX3" fmla="*/ 1384839 w 1873120"/>
                <a:gd name="connsiteY3" fmla="*/ 135505 h 2102798"/>
                <a:gd name="connsiteX4" fmla="*/ 999934 w 1873120"/>
                <a:gd name="connsiteY4" fmla="*/ 4060 h 2102798"/>
                <a:gd name="connsiteX5" fmla="*/ 741330 w 1873120"/>
                <a:gd name="connsiteY5" fmla="*/ 296573 h 2102798"/>
                <a:gd name="connsiteX6" fmla="*/ 476726 w 1873120"/>
                <a:gd name="connsiteY6" fmla="*/ 595087 h 2102798"/>
                <a:gd name="connsiteX7" fmla="*/ 140589 w 1873120"/>
                <a:gd name="connsiteY7" fmla="*/ 868835 h 2102798"/>
                <a:gd name="connsiteX8" fmla="*/ 0 w 1873120"/>
                <a:gd name="connsiteY8" fmla="*/ 1316986 h 2102798"/>
                <a:gd name="connsiteX9" fmla="*/ 785813 w 1873120"/>
                <a:gd name="connsiteY9" fmla="*/ 2102799 h 2102798"/>
                <a:gd name="connsiteX10" fmla="*/ 1571625 w 1873120"/>
                <a:gd name="connsiteY10" fmla="*/ 1316986 h 2102798"/>
                <a:gd name="connsiteX11" fmla="*/ 1431036 w 1873120"/>
                <a:gd name="connsiteY11" fmla="*/ 868835 h 2102798"/>
                <a:gd name="connsiteX12" fmla="*/ 1094899 w 1873120"/>
                <a:gd name="connsiteY12" fmla="*/ 595087 h 2102798"/>
                <a:gd name="connsiteX13" fmla="*/ 817626 w 1873120"/>
                <a:gd name="connsiteY13" fmla="*/ 295049 h 2102798"/>
                <a:gd name="connsiteX14" fmla="*/ 1011841 w 1873120"/>
                <a:gd name="connsiteY14" fmla="*/ 79403 h 2102798"/>
                <a:gd name="connsiteX15" fmla="*/ 1341405 w 1873120"/>
                <a:gd name="connsiteY15" fmla="*/ 198370 h 2102798"/>
                <a:gd name="connsiteX16" fmla="*/ 1352645 w 1873120"/>
                <a:gd name="connsiteY16" fmla="*/ 206086 h 2102798"/>
                <a:gd name="connsiteX17" fmla="*/ 1711643 w 1873120"/>
                <a:gd name="connsiteY17" fmla="*/ 361057 h 2102798"/>
                <a:gd name="connsiteX18" fmla="*/ 1714500 w 1873120"/>
                <a:gd name="connsiteY18" fmla="*/ 361057 h 2102798"/>
                <a:gd name="connsiteX19" fmla="*/ 1858328 w 1873120"/>
                <a:gd name="connsiteY19" fmla="*/ 317052 h 2102798"/>
                <a:gd name="connsiteX20" fmla="*/ 1865090 w 1873120"/>
                <a:gd name="connsiteY20" fmla="*/ 263617 h 2102798"/>
                <a:gd name="connsiteX21" fmla="*/ 1811846 w 1873120"/>
                <a:gd name="connsiteY21" fmla="*/ 256663 h 2102798"/>
                <a:gd name="connsiteX22" fmla="*/ 1495425 w 1873120"/>
                <a:gd name="connsiteY22" fmla="*/ 1316891 h 2102798"/>
                <a:gd name="connsiteX23" fmla="*/ 785813 w 1873120"/>
                <a:gd name="connsiteY23" fmla="*/ 2026504 h 2102798"/>
                <a:gd name="connsiteX24" fmla="*/ 76200 w 1873120"/>
                <a:gd name="connsiteY24" fmla="*/ 1316891 h 2102798"/>
                <a:gd name="connsiteX25" fmla="*/ 527495 w 1873120"/>
                <a:gd name="connsiteY25" fmla="*/ 656523 h 2102798"/>
                <a:gd name="connsiteX26" fmla="*/ 1045178 w 1873120"/>
                <a:gd name="connsiteY26" fmla="*/ 656904 h 2102798"/>
                <a:gd name="connsiteX27" fmla="*/ 1495425 w 1873120"/>
                <a:gd name="connsiteY27" fmla="*/ 1316891 h 2102798"/>
                <a:gd name="connsiteX28" fmla="*/ 1016794 w 1873120"/>
                <a:gd name="connsiteY28" fmla="*/ 572227 h 2102798"/>
                <a:gd name="connsiteX29" fmla="*/ 554927 w 1873120"/>
                <a:gd name="connsiteY29" fmla="*/ 571274 h 2102798"/>
                <a:gd name="connsiteX30" fmla="*/ 785813 w 1873120"/>
                <a:gd name="connsiteY30" fmla="*/ 369535 h 2102798"/>
                <a:gd name="connsiteX31" fmla="*/ 1016794 w 1873120"/>
                <a:gd name="connsiteY31" fmla="*/ 572227 h 21027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73120" h="2102798">
                  <a:moveTo>
                    <a:pt x="1811846" y="256663"/>
                  </a:moveTo>
                  <a:cubicBezTo>
                    <a:pt x="1781270" y="280285"/>
                    <a:pt x="1740694" y="285048"/>
                    <a:pt x="1712404" y="284762"/>
                  </a:cubicBezTo>
                  <a:cubicBezTo>
                    <a:pt x="1599152" y="283714"/>
                    <a:pt x="1495901" y="212372"/>
                    <a:pt x="1396079" y="143316"/>
                  </a:cubicBezTo>
                  <a:lnTo>
                    <a:pt x="1384839" y="135505"/>
                  </a:lnTo>
                  <a:cubicBezTo>
                    <a:pt x="1266920" y="54162"/>
                    <a:pt x="1138714" y="-18133"/>
                    <a:pt x="999934" y="4060"/>
                  </a:cubicBezTo>
                  <a:cubicBezTo>
                    <a:pt x="858678" y="26635"/>
                    <a:pt x="747427" y="154936"/>
                    <a:pt x="741330" y="296573"/>
                  </a:cubicBezTo>
                  <a:cubicBezTo>
                    <a:pt x="594264" y="317909"/>
                    <a:pt x="480441" y="443068"/>
                    <a:pt x="476726" y="595087"/>
                  </a:cubicBezTo>
                  <a:cubicBezTo>
                    <a:pt x="341186" y="653094"/>
                    <a:pt x="225457" y="747296"/>
                    <a:pt x="140589" y="868835"/>
                  </a:cubicBezTo>
                  <a:cubicBezTo>
                    <a:pt x="48577" y="1000661"/>
                    <a:pt x="0" y="1155633"/>
                    <a:pt x="0" y="1316986"/>
                  </a:cubicBezTo>
                  <a:cubicBezTo>
                    <a:pt x="0" y="1750279"/>
                    <a:pt x="352520" y="2102799"/>
                    <a:pt x="785813" y="2102799"/>
                  </a:cubicBezTo>
                  <a:cubicBezTo>
                    <a:pt x="1219105" y="2102799"/>
                    <a:pt x="1571625" y="1750279"/>
                    <a:pt x="1571625" y="1316986"/>
                  </a:cubicBezTo>
                  <a:cubicBezTo>
                    <a:pt x="1571625" y="1155633"/>
                    <a:pt x="1522952" y="1000661"/>
                    <a:pt x="1431036" y="868835"/>
                  </a:cubicBezTo>
                  <a:cubicBezTo>
                    <a:pt x="1346263" y="747296"/>
                    <a:pt x="1230439" y="653094"/>
                    <a:pt x="1094899" y="595087"/>
                  </a:cubicBezTo>
                  <a:cubicBezTo>
                    <a:pt x="1091184" y="438781"/>
                    <a:pt x="970788" y="310765"/>
                    <a:pt x="817626" y="295049"/>
                  </a:cubicBezTo>
                  <a:cubicBezTo>
                    <a:pt x="824769" y="191703"/>
                    <a:pt x="908971" y="95881"/>
                    <a:pt x="1011841" y="79403"/>
                  </a:cubicBezTo>
                  <a:cubicBezTo>
                    <a:pt x="1124140" y="61496"/>
                    <a:pt x="1236630" y="125980"/>
                    <a:pt x="1341405" y="198370"/>
                  </a:cubicBezTo>
                  <a:lnTo>
                    <a:pt x="1352645" y="206086"/>
                  </a:lnTo>
                  <a:cubicBezTo>
                    <a:pt x="1456849" y="278190"/>
                    <a:pt x="1575054" y="359819"/>
                    <a:pt x="1711643" y="361057"/>
                  </a:cubicBezTo>
                  <a:cubicBezTo>
                    <a:pt x="1712595" y="361057"/>
                    <a:pt x="1713547" y="361057"/>
                    <a:pt x="1714500" y="361057"/>
                  </a:cubicBezTo>
                  <a:cubicBezTo>
                    <a:pt x="1771459" y="361057"/>
                    <a:pt x="1821180" y="345913"/>
                    <a:pt x="1858328" y="317052"/>
                  </a:cubicBezTo>
                  <a:cubicBezTo>
                    <a:pt x="1874997" y="304193"/>
                    <a:pt x="1878044" y="280285"/>
                    <a:pt x="1865090" y="263617"/>
                  </a:cubicBezTo>
                  <a:cubicBezTo>
                    <a:pt x="1852422" y="246853"/>
                    <a:pt x="1828515" y="243805"/>
                    <a:pt x="1811846" y="256663"/>
                  </a:cubicBezTo>
                  <a:close/>
                  <a:moveTo>
                    <a:pt x="1495425" y="1316891"/>
                  </a:moveTo>
                  <a:cubicBezTo>
                    <a:pt x="1495425" y="1708178"/>
                    <a:pt x="1177099" y="2026504"/>
                    <a:pt x="785813" y="2026504"/>
                  </a:cubicBezTo>
                  <a:cubicBezTo>
                    <a:pt x="394525" y="2026504"/>
                    <a:pt x="76200" y="1708178"/>
                    <a:pt x="76200" y="1316891"/>
                  </a:cubicBezTo>
                  <a:cubicBezTo>
                    <a:pt x="76200" y="1022950"/>
                    <a:pt x="253269" y="763965"/>
                    <a:pt x="527495" y="656523"/>
                  </a:cubicBezTo>
                  <a:cubicBezTo>
                    <a:pt x="545592" y="651094"/>
                    <a:pt x="771525" y="586990"/>
                    <a:pt x="1045178" y="656904"/>
                  </a:cubicBezTo>
                  <a:cubicBezTo>
                    <a:pt x="1318736" y="764536"/>
                    <a:pt x="1495425" y="1023331"/>
                    <a:pt x="1495425" y="1316891"/>
                  </a:cubicBezTo>
                  <a:close/>
                  <a:moveTo>
                    <a:pt x="1016794" y="572227"/>
                  </a:moveTo>
                  <a:cubicBezTo>
                    <a:pt x="810863" y="529078"/>
                    <a:pt x="637699" y="553558"/>
                    <a:pt x="554927" y="571274"/>
                  </a:cubicBezTo>
                  <a:cubicBezTo>
                    <a:pt x="570262" y="457546"/>
                    <a:pt x="667893" y="369535"/>
                    <a:pt x="785813" y="369535"/>
                  </a:cubicBezTo>
                  <a:cubicBezTo>
                    <a:pt x="904018" y="369535"/>
                    <a:pt x="1001839" y="458022"/>
                    <a:pt x="1016794" y="572227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cs-CZ"/>
            </a:p>
          </p:txBody>
        </p:sp>
        <p:sp>
          <p:nvSpPr>
            <p:cNvPr id="35" name="Volný tvar: obrazec 34">
              <a:extLst>
                <a:ext uri="{FF2B5EF4-FFF2-40B4-BE49-F238E27FC236}">
                  <a16:creationId xmlns:a16="http://schemas.microsoft.com/office/drawing/2014/main" id="{A1B95A1F-4AF1-4049-8452-8A46FD4D8FC9}"/>
                </a:ext>
              </a:extLst>
            </p:cNvPr>
            <p:cNvSpPr/>
            <p:nvPr/>
          </p:nvSpPr>
          <p:spPr>
            <a:xfrm>
              <a:off x="9956349" y="-1317342"/>
              <a:ext cx="298799" cy="298894"/>
            </a:xfrm>
            <a:custGeom>
              <a:avLst/>
              <a:gdLst>
                <a:gd name="connsiteX0" fmla="*/ 149352 w 298799"/>
                <a:gd name="connsiteY0" fmla="*/ 0 h 298894"/>
                <a:gd name="connsiteX1" fmla="*/ 0 w 298799"/>
                <a:gd name="connsiteY1" fmla="*/ 149447 h 298894"/>
                <a:gd name="connsiteX2" fmla="*/ 149352 w 298799"/>
                <a:gd name="connsiteY2" fmla="*/ 298895 h 298894"/>
                <a:gd name="connsiteX3" fmla="*/ 298799 w 298799"/>
                <a:gd name="connsiteY3" fmla="*/ 149447 h 298894"/>
                <a:gd name="connsiteX4" fmla="*/ 149352 w 298799"/>
                <a:gd name="connsiteY4" fmla="*/ 0 h 298894"/>
                <a:gd name="connsiteX5" fmla="*/ 149352 w 298799"/>
                <a:gd name="connsiteY5" fmla="*/ 222599 h 298894"/>
                <a:gd name="connsiteX6" fmla="*/ 76200 w 298799"/>
                <a:gd name="connsiteY6" fmla="*/ 149352 h 298894"/>
                <a:gd name="connsiteX7" fmla="*/ 149352 w 298799"/>
                <a:gd name="connsiteY7" fmla="*/ 76105 h 298894"/>
                <a:gd name="connsiteX8" fmla="*/ 222599 w 298799"/>
                <a:gd name="connsiteY8" fmla="*/ 149352 h 298894"/>
                <a:gd name="connsiteX9" fmla="*/ 149352 w 298799"/>
                <a:gd name="connsiteY9" fmla="*/ 222599 h 2988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98799" h="298894">
                  <a:moveTo>
                    <a:pt x="149352" y="0"/>
                  </a:moveTo>
                  <a:cubicBezTo>
                    <a:pt x="66960" y="0"/>
                    <a:pt x="0" y="67056"/>
                    <a:pt x="0" y="149447"/>
                  </a:cubicBezTo>
                  <a:cubicBezTo>
                    <a:pt x="0" y="231838"/>
                    <a:pt x="67056" y="298895"/>
                    <a:pt x="149352" y="298895"/>
                  </a:cubicBezTo>
                  <a:cubicBezTo>
                    <a:pt x="231743" y="298895"/>
                    <a:pt x="298799" y="231838"/>
                    <a:pt x="298799" y="149447"/>
                  </a:cubicBezTo>
                  <a:cubicBezTo>
                    <a:pt x="298799" y="67056"/>
                    <a:pt x="231743" y="0"/>
                    <a:pt x="149352" y="0"/>
                  </a:cubicBezTo>
                  <a:close/>
                  <a:moveTo>
                    <a:pt x="149352" y="222599"/>
                  </a:moveTo>
                  <a:cubicBezTo>
                    <a:pt x="108966" y="222599"/>
                    <a:pt x="76200" y="189738"/>
                    <a:pt x="76200" y="149352"/>
                  </a:cubicBezTo>
                  <a:cubicBezTo>
                    <a:pt x="76200" y="108966"/>
                    <a:pt x="109061" y="76105"/>
                    <a:pt x="149352" y="76105"/>
                  </a:cubicBezTo>
                  <a:cubicBezTo>
                    <a:pt x="189738" y="76105"/>
                    <a:pt x="222599" y="108966"/>
                    <a:pt x="222599" y="149352"/>
                  </a:cubicBezTo>
                  <a:cubicBezTo>
                    <a:pt x="222599" y="189738"/>
                    <a:pt x="189738" y="222599"/>
                    <a:pt x="149352" y="22259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cs-CZ"/>
            </a:p>
          </p:txBody>
        </p:sp>
        <p:sp>
          <p:nvSpPr>
            <p:cNvPr id="36" name="Volný tvar: obrazec 35">
              <a:extLst>
                <a:ext uri="{FF2B5EF4-FFF2-40B4-BE49-F238E27FC236}">
                  <a16:creationId xmlns:a16="http://schemas.microsoft.com/office/drawing/2014/main" id="{2A1669ED-B800-427C-AC58-7F944F24EF43}"/>
                </a:ext>
              </a:extLst>
            </p:cNvPr>
            <p:cNvSpPr/>
            <p:nvPr/>
          </p:nvSpPr>
          <p:spPr>
            <a:xfrm>
              <a:off x="11550727" y="-2792200"/>
              <a:ext cx="100846" cy="231750"/>
            </a:xfrm>
            <a:custGeom>
              <a:avLst/>
              <a:gdLst>
                <a:gd name="connsiteX0" fmla="*/ 84879 w 100846"/>
                <a:gd name="connsiteY0" fmla="*/ 25439 h 231750"/>
                <a:gd name="connsiteX1" fmla="*/ 36302 w 100846"/>
                <a:gd name="connsiteY1" fmla="*/ 2198 h 231750"/>
                <a:gd name="connsiteX2" fmla="*/ 13061 w 100846"/>
                <a:gd name="connsiteY2" fmla="*/ 50775 h 231750"/>
                <a:gd name="connsiteX3" fmla="*/ 6013 w 100846"/>
                <a:gd name="connsiteY3" fmla="*/ 173172 h 231750"/>
                <a:gd name="connsiteX4" fmla="*/ 17633 w 100846"/>
                <a:gd name="connsiteY4" fmla="*/ 225750 h 231750"/>
                <a:gd name="connsiteX5" fmla="*/ 38112 w 100846"/>
                <a:gd name="connsiteY5" fmla="*/ 231750 h 231750"/>
                <a:gd name="connsiteX6" fmla="*/ 70211 w 100846"/>
                <a:gd name="connsiteY6" fmla="*/ 214129 h 231750"/>
                <a:gd name="connsiteX7" fmla="*/ 84879 w 100846"/>
                <a:gd name="connsiteY7" fmla="*/ 25439 h 2317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00846" h="231750">
                  <a:moveTo>
                    <a:pt x="84879" y="25439"/>
                  </a:moveTo>
                  <a:cubicBezTo>
                    <a:pt x="77926" y="5627"/>
                    <a:pt x="56115" y="-4851"/>
                    <a:pt x="36302" y="2198"/>
                  </a:cubicBezTo>
                  <a:cubicBezTo>
                    <a:pt x="16490" y="9151"/>
                    <a:pt x="6013" y="30963"/>
                    <a:pt x="13061" y="50775"/>
                  </a:cubicBezTo>
                  <a:cubicBezTo>
                    <a:pt x="30587" y="100401"/>
                    <a:pt x="28396" y="138215"/>
                    <a:pt x="6013" y="173172"/>
                  </a:cubicBezTo>
                  <a:cubicBezTo>
                    <a:pt x="-5322" y="190888"/>
                    <a:pt x="-179" y="214415"/>
                    <a:pt x="17633" y="225750"/>
                  </a:cubicBezTo>
                  <a:cubicBezTo>
                    <a:pt x="24015" y="229845"/>
                    <a:pt x="31064" y="231750"/>
                    <a:pt x="38112" y="231750"/>
                  </a:cubicBezTo>
                  <a:cubicBezTo>
                    <a:pt x="50685" y="231750"/>
                    <a:pt x="62972" y="225559"/>
                    <a:pt x="70211" y="214129"/>
                  </a:cubicBezTo>
                  <a:cubicBezTo>
                    <a:pt x="105453" y="159075"/>
                    <a:pt x="110216" y="97353"/>
                    <a:pt x="84879" y="2543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cs-CZ"/>
            </a:p>
          </p:txBody>
        </p:sp>
        <p:sp>
          <p:nvSpPr>
            <p:cNvPr id="37" name="Volný tvar: obrazec 36">
              <a:extLst>
                <a:ext uri="{FF2B5EF4-FFF2-40B4-BE49-F238E27FC236}">
                  <a16:creationId xmlns:a16="http://schemas.microsoft.com/office/drawing/2014/main" id="{A5398C3E-BDEC-442A-B292-36D4C2390F15}"/>
                </a:ext>
              </a:extLst>
            </p:cNvPr>
            <p:cNvSpPr/>
            <p:nvPr/>
          </p:nvSpPr>
          <p:spPr>
            <a:xfrm>
              <a:off x="11626019" y="-2558620"/>
              <a:ext cx="231019" cy="106184"/>
            </a:xfrm>
            <a:custGeom>
              <a:avLst/>
              <a:gdLst>
                <a:gd name="connsiteX0" fmla="*/ 212089 w 231019"/>
                <a:gd name="connsiteY0" fmla="*/ 35223 h 106184"/>
                <a:gd name="connsiteX1" fmla="*/ 23970 w 231019"/>
                <a:gd name="connsiteY1" fmla="*/ 14078 h 106184"/>
                <a:gd name="connsiteX2" fmla="*/ 2729 w 231019"/>
                <a:gd name="connsiteY2" fmla="*/ 63608 h 106184"/>
                <a:gd name="connsiteX3" fmla="*/ 52260 w 231019"/>
                <a:gd name="connsiteY3" fmla="*/ 84848 h 106184"/>
                <a:gd name="connsiteX4" fmla="*/ 173799 w 231019"/>
                <a:gd name="connsiteY4" fmla="*/ 100946 h 106184"/>
                <a:gd name="connsiteX5" fmla="*/ 192943 w 231019"/>
                <a:gd name="connsiteY5" fmla="*/ 106184 h 106184"/>
                <a:gd name="connsiteX6" fmla="*/ 225901 w 231019"/>
                <a:gd name="connsiteY6" fmla="*/ 87325 h 106184"/>
                <a:gd name="connsiteX7" fmla="*/ 212089 w 231019"/>
                <a:gd name="connsiteY7" fmla="*/ 35223 h 1061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31019" h="106184">
                  <a:moveTo>
                    <a:pt x="212089" y="35223"/>
                  </a:moveTo>
                  <a:cubicBezTo>
                    <a:pt x="146272" y="-3163"/>
                    <a:pt x="84740" y="-10116"/>
                    <a:pt x="23970" y="14078"/>
                  </a:cubicBezTo>
                  <a:cubicBezTo>
                    <a:pt x="4444" y="21888"/>
                    <a:pt x="-5081" y="43986"/>
                    <a:pt x="2729" y="63608"/>
                  </a:cubicBezTo>
                  <a:cubicBezTo>
                    <a:pt x="10541" y="83134"/>
                    <a:pt x="32638" y="92659"/>
                    <a:pt x="52260" y="84848"/>
                  </a:cubicBezTo>
                  <a:cubicBezTo>
                    <a:pt x="90836" y="69513"/>
                    <a:pt x="128269" y="74466"/>
                    <a:pt x="173799" y="100946"/>
                  </a:cubicBezTo>
                  <a:cubicBezTo>
                    <a:pt x="179800" y="104470"/>
                    <a:pt x="186467" y="106184"/>
                    <a:pt x="192943" y="106184"/>
                  </a:cubicBezTo>
                  <a:cubicBezTo>
                    <a:pt x="206088" y="106184"/>
                    <a:pt x="218757" y="99422"/>
                    <a:pt x="225901" y="87325"/>
                  </a:cubicBezTo>
                  <a:cubicBezTo>
                    <a:pt x="236378" y="69227"/>
                    <a:pt x="230282" y="45891"/>
                    <a:pt x="212089" y="3522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cs-CZ"/>
            </a:p>
          </p:txBody>
        </p:sp>
        <p:sp>
          <p:nvSpPr>
            <p:cNvPr id="38" name="Volný tvar: obrazec 37">
              <a:extLst>
                <a:ext uri="{FF2B5EF4-FFF2-40B4-BE49-F238E27FC236}">
                  <a16:creationId xmlns:a16="http://schemas.microsoft.com/office/drawing/2014/main" id="{39911FCE-02B4-498F-A182-2D6BA399CDBC}"/>
                </a:ext>
              </a:extLst>
            </p:cNvPr>
            <p:cNvSpPr/>
            <p:nvPr/>
          </p:nvSpPr>
          <p:spPr>
            <a:xfrm>
              <a:off x="11703411" y="-2746962"/>
              <a:ext cx="149188" cy="136982"/>
            </a:xfrm>
            <a:custGeom>
              <a:avLst/>
              <a:gdLst>
                <a:gd name="connsiteX0" fmla="*/ 38114 w 149188"/>
                <a:gd name="connsiteY0" fmla="*/ 136983 h 136982"/>
                <a:gd name="connsiteX1" fmla="*/ 62498 w 149188"/>
                <a:gd name="connsiteY1" fmla="*/ 128125 h 136982"/>
                <a:gd name="connsiteX2" fmla="*/ 135459 w 149188"/>
                <a:gd name="connsiteY2" fmla="*/ 67355 h 136982"/>
                <a:gd name="connsiteX3" fmla="*/ 140317 w 149188"/>
                <a:gd name="connsiteY3" fmla="*/ 13729 h 136982"/>
                <a:gd name="connsiteX4" fmla="*/ 86691 w 149188"/>
                <a:gd name="connsiteY4" fmla="*/ 8872 h 136982"/>
                <a:gd name="connsiteX5" fmla="*/ 13730 w 149188"/>
                <a:gd name="connsiteY5" fmla="*/ 69641 h 136982"/>
                <a:gd name="connsiteX6" fmla="*/ 8872 w 149188"/>
                <a:gd name="connsiteY6" fmla="*/ 123267 h 136982"/>
                <a:gd name="connsiteX7" fmla="*/ 38114 w 149188"/>
                <a:gd name="connsiteY7" fmla="*/ 136983 h 1369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49188" h="136982">
                  <a:moveTo>
                    <a:pt x="38114" y="136983"/>
                  </a:moveTo>
                  <a:cubicBezTo>
                    <a:pt x="46686" y="136983"/>
                    <a:pt x="55354" y="134126"/>
                    <a:pt x="62498" y="128125"/>
                  </a:cubicBezTo>
                  <a:lnTo>
                    <a:pt x="135459" y="67355"/>
                  </a:lnTo>
                  <a:cubicBezTo>
                    <a:pt x="151651" y="53925"/>
                    <a:pt x="153842" y="29827"/>
                    <a:pt x="140317" y="13729"/>
                  </a:cubicBezTo>
                  <a:cubicBezTo>
                    <a:pt x="126791" y="-2463"/>
                    <a:pt x="102788" y="-4654"/>
                    <a:pt x="86691" y="8872"/>
                  </a:cubicBezTo>
                  <a:lnTo>
                    <a:pt x="13730" y="69641"/>
                  </a:lnTo>
                  <a:cubicBezTo>
                    <a:pt x="-2462" y="83072"/>
                    <a:pt x="-4654" y="107170"/>
                    <a:pt x="8872" y="123267"/>
                  </a:cubicBezTo>
                  <a:cubicBezTo>
                    <a:pt x="16302" y="132316"/>
                    <a:pt x="27160" y="136983"/>
                    <a:pt x="38114" y="13698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cs-CZ"/>
            </a:p>
          </p:txBody>
        </p:sp>
      </p:grpSp>
    </p:spTree>
    <p:extLst>
      <p:ext uri="{BB962C8B-B14F-4D97-AF65-F5344CB8AC3E}">
        <p14:creationId xmlns:p14="http://schemas.microsoft.com/office/powerpoint/2010/main" val="415209154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6DFD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Obdélník 54">
            <a:extLst>
              <a:ext uri="{FF2B5EF4-FFF2-40B4-BE49-F238E27FC236}">
                <a16:creationId xmlns:a16="http://schemas.microsoft.com/office/drawing/2014/main" id="{FD78EA36-F1C9-45F8-B4F2-32F1B39B52EF}"/>
              </a:ext>
            </a:extLst>
          </p:cNvPr>
          <p:cNvSpPr/>
          <p:nvPr/>
        </p:nvSpPr>
        <p:spPr>
          <a:xfrm>
            <a:off x="4585657" y="2689405"/>
            <a:ext cx="7272967" cy="3835220"/>
          </a:xfrm>
          <a:prstGeom prst="rect">
            <a:avLst/>
          </a:prstGeom>
          <a:solidFill>
            <a:srgbClr val="9283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72000" bIns="72000" rtlCol="0" anchor="b"/>
          <a:lstStyle/>
          <a:p>
            <a:pPr marL="266700" indent="-266700">
              <a:buFont typeface="Wingdings" panose="05000000000000000000" pitchFamily="2" charset="2"/>
              <a:buChar char="§"/>
            </a:pPr>
            <a:endParaRPr lang="cs-CZ" sz="24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Segoe UI Black" panose="020B0A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4" name="Obdélník 43">
            <a:extLst>
              <a:ext uri="{FF2B5EF4-FFF2-40B4-BE49-F238E27FC236}">
                <a16:creationId xmlns:a16="http://schemas.microsoft.com/office/drawing/2014/main" id="{00EE8BFB-6E01-4B9F-A22D-FF61437916C8}"/>
              </a:ext>
            </a:extLst>
          </p:cNvPr>
          <p:cNvSpPr/>
          <p:nvPr/>
        </p:nvSpPr>
        <p:spPr>
          <a:xfrm>
            <a:off x="4585658" y="319177"/>
            <a:ext cx="7272967" cy="2055738"/>
          </a:xfrm>
          <a:prstGeom prst="rect">
            <a:avLst/>
          </a:prstGeom>
          <a:solidFill>
            <a:srgbClr val="9283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72000" bIns="72000" rtlCol="0" anchor="t"/>
          <a:lstStyle/>
          <a:p>
            <a:pPr marL="266700" indent="-266700">
              <a:buFont typeface="Wingdings" panose="05000000000000000000" pitchFamily="2" charset="2"/>
              <a:buChar char="§"/>
            </a:pPr>
            <a:endParaRPr lang="cs-CZ" sz="24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Segoe UI Black" panose="020B0A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370035" y="2689405"/>
            <a:ext cx="3898180" cy="3835220"/>
          </a:xfrm>
          <a:prstGeom prst="rect">
            <a:avLst/>
          </a:prstGeom>
          <a:solidFill>
            <a:srgbClr val="9283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72000" bIns="72000" rtlCol="0" anchor="b"/>
          <a:lstStyle/>
          <a:p>
            <a:pPr marL="266700" indent="-266700">
              <a:buFont typeface="Wingdings" panose="05000000000000000000" pitchFamily="2" charset="2"/>
              <a:buChar char="§"/>
            </a:pPr>
            <a:endParaRPr lang="cs-CZ" sz="24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Segoe UI Black" panose="020B0A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4" name="Obdélník 33">
            <a:extLst>
              <a:ext uri="{FF2B5EF4-FFF2-40B4-BE49-F238E27FC236}">
                <a16:creationId xmlns:a16="http://schemas.microsoft.com/office/drawing/2014/main" id="{9BE7E90D-E122-40D4-84E6-470FE5BF44CB}"/>
              </a:ext>
            </a:extLst>
          </p:cNvPr>
          <p:cNvSpPr/>
          <p:nvPr/>
        </p:nvSpPr>
        <p:spPr>
          <a:xfrm>
            <a:off x="370036" y="319177"/>
            <a:ext cx="3898180" cy="2055738"/>
          </a:xfrm>
          <a:prstGeom prst="rect">
            <a:avLst/>
          </a:prstGeom>
          <a:solidFill>
            <a:srgbClr val="9283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72000" bIns="72000" rtlCol="0" anchor="t"/>
          <a:lstStyle/>
          <a:p>
            <a:pPr marL="266700" indent="-266700">
              <a:buFont typeface="Wingdings" panose="05000000000000000000" pitchFamily="2" charset="2"/>
              <a:buChar char="§"/>
            </a:pPr>
            <a:endParaRPr lang="cs-CZ" sz="24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Segoe UI Black" panose="020B0A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77" name="Volný tvar: obrazec 76">
            <a:extLst>
              <a:ext uri="{FF2B5EF4-FFF2-40B4-BE49-F238E27FC236}">
                <a16:creationId xmlns:a16="http://schemas.microsoft.com/office/drawing/2014/main" id="{51819045-184C-4304-BCF6-ABFCB8B63DC0}"/>
              </a:ext>
            </a:extLst>
          </p:cNvPr>
          <p:cNvSpPr/>
          <p:nvPr/>
        </p:nvSpPr>
        <p:spPr>
          <a:xfrm>
            <a:off x="4585656" y="2689254"/>
            <a:ext cx="1712844" cy="1747596"/>
          </a:xfrm>
          <a:custGeom>
            <a:avLst/>
            <a:gdLst>
              <a:gd name="connsiteX0" fmla="*/ 0 w 1090182"/>
              <a:gd name="connsiteY0" fmla="*/ 0 h 1112301"/>
              <a:gd name="connsiteX1" fmla="*/ 1090182 w 1090182"/>
              <a:gd name="connsiteY1" fmla="*/ 0 h 1112301"/>
              <a:gd name="connsiteX2" fmla="*/ 1073849 w 1090182"/>
              <a:gd name="connsiteY2" fmla="*/ 107017 h 1112301"/>
              <a:gd name="connsiteX3" fmla="*/ 80914 w 1090182"/>
              <a:gd name="connsiteY3" fmla="*/ 1099952 h 1112301"/>
              <a:gd name="connsiteX4" fmla="*/ 0 w 1090182"/>
              <a:gd name="connsiteY4" fmla="*/ 1112301 h 1112301"/>
              <a:gd name="connsiteX5" fmla="*/ 0 w 1090182"/>
              <a:gd name="connsiteY5" fmla="*/ 0 h 11123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90182" h="1112301">
                <a:moveTo>
                  <a:pt x="0" y="0"/>
                </a:moveTo>
                <a:lnTo>
                  <a:pt x="1090182" y="0"/>
                </a:lnTo>
                <a:lnTo>
                  <a:pt x="1073849" y="107017"/>
                </a:lnTo>
                <a:cubicBezTo>
                  <a:pt x="971862" y="605412"/>
                  <a:pt x="579310" y="997965"/>
                  <a:pt x="80914" y="1099952"/>
                </a:cubicBezTo>
                <a:lnTo>
                  <a:pt x="0" y="1112301"/>
                </a:lnTo>
                <a:lnTo>
                  <a:pt x="0" y="0"/>
                </a:lnTo>
                <a:close/>
              </a:path>
            </a:pathLst>
          </a:custGeom>
          <a:solidFill>
            <a:srgbClr val="E61F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80000" tIns="72000" bIns="72000" rtlCol="0" anchor="t">
            <a:noAutofit/>
          </a:bodyPr>
          <a:lstStyle/>
          <a:p>
            <a:r>
              <a:rPr lang="cs-CZ" sz="2400" dirty="0">
                <a:solidFill>
                  <a:schemeClr val="tx1">
                    <a:lumMod val="75000"/>
                    <a:lumOff val="25000"/>
                    <a:alpha val="0"/>
                  </a:schemeClr>
                </a:solidFill>
                <a:latin typeface="+mj-lt"/>
                <a:ea typeface="Segoe UI Black" panose="020B0A02040204020203" pitchFamily="34" charset="0"/>
                <a:cs typeface="Segoe UI" panose="020B0502040204020203" pitchFamily="34" charset="0"/>
              </a:rPr>
              <a:t>t</a:t>
            </a:r>
          </a:p>
        </p:txBody>
      </p:sp>
      <p:sp>
        <p:nvSpPr>
          <p:cNvPr id="29" name="Volný tvar: obrazec 28">
            <a:extLst>
              <a:ext uri="{FF2B5EF4-FFF2-40B4-BE49-F238E27FC236}">
                <a16:creationId xmlns:a16="http://schemas.microsoft.com/office/drawing/2014/main" id="{2863AD0C-E87A-4511-95EF-D4A28BDFDA99}"/>
              </a:ext>
            </a:extLst>
          </p:cNvPr>
          <p:cNvSpPr/>
          <p:nvPr/>
        </p:nvSpPr>
        <p:spPr>
          <a:xfrm>
            <a:off x="3143540" y="1271217"/>
            <a:ext cx="1124675" cy="1103698"/>
          </a:xfrm>
          <a:custGeom>
            <a:avLst/>
            <a:gdLst>
              <a:gd name="connsiteX0" fmla="*/ 1124675 w 1124675"/>
              <a:gd name="connsiteY0" fmla="*/ 0 h 1103698"/>
              <a:gd name="connsiteX1" fmla="*/ 1124675 w 1124675"/>
              <a:gd name="connsiteY1" fmla="*/ 1103698 h 1103698"/>
              <a:gd name="connsiteX2" fmla="*/ 0 w 1124675"/>
              <a:gd name="connsiteY2" fmla="*/ 1103698 h 1103698"/>
              <a:gd name="connsiteX3" fmla="*/ 14165 w 1124675"/>
              <a:gd name="connsiteY3" fmla="*/ 1010879 h 1103698"/>
              <a:gd name="connsiteX4" fmla="*/ 1007100 w 1124675"/>
              <a:gd name="connsiteY4" fmla="*/ 17944 h 1103698"/>
              <a:gd name="connsiteX5" fmla="*/ 1124675 w 1124675"/>
              <a:gd name="connsiteY5" fmla="*/ 0 h 11036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24675" h="1103698">
                <a:moveTo>
                  <a:pt x="1124675" y="0"/>
                </a:moveTo>
                <a:lnTo>
                  <a:pt x="1124675" y="1103698"/>
                </a:lnTo>
                <a:lnTo>
                  <a:pt x="0" y="1103698"/>
                </a:lnTo>
                <a:lnTo>
                  <a:pt x="14165" y="1010879"/>
                </a:lnTo>
                <a:cubicBezTo>
                  <a:pt x="116152" y="512484"/>
                  <a:pt x="508705" y="119931"/>
                  <a:pt x="1007100" y="17944"/>
                </a:cubicBezTo>
                <a:lnTo>
                  <a:pt x="1124675" y="0"/>
                </a:lnTo>
                <a:close/>
              </a:path>
            </a:pathLst>
          </a:custGeom>
          <a:solidFill>
            <a:srgbClr val="C9B9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80000" tIns="396000" rIns="216000" bIns="72000" rtlCol="0" anchor="ctr">
            <a:noAutofit/>
          </a:bodyPr>
          <a:lstStyle/>
          <a:p>
            <a:pPr algn="r"/>
            <a:r>
              <a:rPr lang="cs-CZ" sz="4800" b="1" dirty="0">
                <a:solidFill>
                  <a:schemeClr val="tx1">
                    <a:lumMod val="75000"/>
                    <a:lumOff val="25000"/>
                    <a:alpha val="0"/>
                  </a:schemeClr>
                </a:solidFill>
                <a:latin typeface="+mj-lt"/>
                <a:ea typeface="Segoe UI Black" panose="020B0A02040204020203" pitchFamily="34" charset="0"/>
                <a:cs typeface="Segoe UI" panose="020B0502040204020203" pitchFamily="34" charset="0"/>
              </a:rPr>
              <a:t>s</a:t>
            </a:r>
          </a:p>
        </p:txBody>
      </p:sp>
      <p:sp>
        <p:nvSpPr>
          <p:cNvPr id="45" name="Volný tvar: obrazec 44">
            <a:extLst>
              <a:ext uri="{FF2B5EF4-FFF2-40B4-BE49-F238E27FC236}">
                <a16:creationId xmlns:a16="http://schemas.microsoft.com/office/drawing/2014/main" id="{D437DA01-AB7A-4834-9948-B741DBEB1ECC}"/>
              </a:ext>
            </a:extLst>
          </p:cNvPr>
          <p:cNvSpPr/>
          <p:nvPr/>
        </p:nvSpPr>
        <p:spPr>
          <a:xfrm>
            <a:off x="4585657" y="1276812"/>
            <a:ext cx="1088015" cy="1098103"/>
          </a:xfrm>
          <a:custGeom>
            <a:avLst/>
            <a:gdLst>
              <a:gd name="connsiteX0" fmla="*/ 0 w 1088015"/>
              <a:gd name="connsiteY0" fmla="*/ 0 h 1098103"/>
              <a:gd name="connsiteX1" fmla="*/ 80914 w 1088015"/>
              <a:gd name="connsiteY1" fmla="*/ 12349 h 1098103"/>
              <a:gd name="connsiteX2" fmla="*/ 1073849 w 1088015"/>
              <a:gd name="connsiteY2" fmla="*/ 1005284 h 1098103"/>
              <a:gd name="connsiteX3" fmla="*/ 1088015 w 1088015"/>
              <a:gd name="connsiteY3" fmla="*/ 1098103 h 1098103"/>
              <a:gd name="connsiteX4" fmla="*/ 0 w 1088015"/>
              <a:gd name="connsiteY4" fmla="*/ 1098103 h 1098103"/>
              <a:gd name="connsiteX5" fmla="*/ 0 w 1088015"/>
              <a:gd name="connsiteY5" fmla="*/ 0 h 10981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88015" h="1098103">
                <a:moveTo>
                  <a:pt x="0" y="0"/>
                </a:moveTo>
                <a:lnTo>
                  <a:pt x="80914" y="12349"/>
                </a:lnTo>
                <a:cubicBezTo>
                  <a:pt x="579310" y="114336"/>
                  <a:pt x="971862" y="506889"/>
                  <a:pt x="1073849" y="1005284"/>
                </a:cubicBezTo>
                <a:lnTo>
                  <a:pt x="1088015" y="1098103"/>
                </a:lnTo>
                <a:lnTo>
                  <a:pt x="0" y="1098103"/>
                </a:lnTo>
                <a:lnTo>
                  <a:pt x="0" y="0"/>
                </a:lnTo>
                <a:close/>
              </a:path>
            </a:pathLst>
          </a:custGeom>
          <a:solidFill>
            <a:srgbClr val="C9B9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80000" tIns="72000" bIns="72000" rtlCol="0" anchor="t">
            <a:noAutofit/>
          </a:bodyPr>
          <a:lstStyle/>
          <a:p>
            <a:r>
              <a:rPr lang="cs-CZ" sz="2400" dirty="0">
                <a:solidFill>
                  <a:schemeClr val="tx1">
                    <a:lumMod val="75000"/>
                    <a:lumOff val="25000"/>
                    <a:alpha val="0"/>
                  </a:schemeClr>
                </a:solidFill>
                <a:latin typeface="+mj-lt"/>
                <a:ea typeface="Segoe UI Black" panose="020B0A02040204020203" pitchFamily="34" charset="0"/>
                <a:cs typeface="Segoe UI" panose="020B0502040204020203" pitchFamily="34" charset="0"/>
              </a:rPr>
              <a:t>w</a:t>
            </a:r>
          </a:p>
        </p:txBody>
      </p:sp>
      <p:sp>
        <p:nvSpPr>
          <p:cNvPr id="33" name="Volný tvar: obrazec 32">
            <a:extLst>
              <a:ext uri="{FF2B5EF4-FFF2-40B4-BE49-F238E27FC236}">
                <a16:creationId xmlns:a16="http://schemas.microsoft.com/office/drawing/2014/main" id="{13322AB6-2D94-4EC2-895A-654222E33677}"/>
              </a:ext>
            </a:extLst>
          </p:cNvPr>
          <p:cNvSpPr/>
          <p:nvPr/>
        </p:nvSpPr>
        <p:spPr>
          <a:xfrm>
            <a:off x="3141373" y="2689254"/>
            <a:ext cx="1126842" cy="1117896"/>
          </a:xfrm>
          <a:custGeom>
            <a:avLst/>
            <a:gdLst>
              <a:gd name="connsiteX0" fmla="*/ 0 w 1126842"/>
              <a:gd name="connsiteY0" fmla="*/ 0 h 1117896"/>
              <a:gd name="connsiteX1" fmla="*/ 1126842 w 1126842"/>
              <a:gd name="connsiteY1" fmla="*/ 0 h 1117896"/>
              <a:gd name="connsiteX2" fmla="*/ 1126842 w 1126842"/>
              <a:gd name="connsiteY2" fmla="*/ 1117896 h 1117896"/>
              <a:gd name="connsiteX3" fmla="*/ 1009267 w 1126842"/>
              <a:gd name="connsiteY3" fmla="*/ 1099952 h 1117896"/>
              <a:gd name="connsiteX4" fmla="*/ 16332 w 1126842"/>
              <a:gd name="connsiteY4" fmla="*/ 107017 h 1117896"/>
              <a:gd name="connsiteX5" fmla="*/ 0 w 1126842"/>
              <a:gd name="connsiteY5" fmla="*/ 0 h 11178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26842" h="1117896">
                <a:moveTo>
                  <a:pt x="0" y="0"/>
                </a:moveTo>
                <a:lnTo>
                  <a:pt x="1126842" y="0"/>
                </a:lnTo>
                <a:lnTo>
                  <a:pt x="1126842" y="1117896"/>
                </a:lnTo>
                <a:lnTo>
                  <a:pt x="1009267" y="1099952"/>
                </a:lnTo>
                <a:cubicBezTo>
                  <a:pt x="510872" y="997965"/>
                  <a:pt x="118319" y="605412"/>
                  <a:pt x="16332" y="107017"/>
                </a:cubicBezTo>
                <a:lnTo>
                  <a:pt x="0" y="0"/>
                </a:lnTo>
                <a:close/>
              </a:path>
            </a:pathLst>
          </a:custGeom>
          <a:solidFill>
            <a:srgbClr val="C9B9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80000" tIns="72000" rIns="216000" bIns="396000" rtlCol="0" anchor="ctr">
            <a:noAutofit/>
          </a:bodyPr>
          <a:lstStyle/>
          <a:p>
            <a:pPr algn="r"/>
            <a:r>
              <a:rPr lang="cs-CZ" sz="4800" b="1" dirty="0">
                <a:solidFill>
                  <a:schemeClr val="tx1">
                    <a:lumMod val="75000"/>
                    <a:lumOff val="25000"/>
                    <a:alpha val="0"/>
                  </a:schemeClr>
                </a:solidFill>
                <a:latin typeface="+mj-lt"/>
                <a:ea typeface="Segoe UI Black" panose="020B0A02040204020203" pitchFamily="34" charset="0"/>
                <a:cs typeface="Segoe UI" panose="020B0502040204020203" pitchFamily="34" charset="0"/>
              </a:rPr>
              <a:t>o</a:t>
            </a:r>
          </a:p>
        </p:txBody>
      </p:sp>
      <p:sp>
        <p:nvSpPr>
          <p:cNvPr id="37" name="Obdélník 36">
            <a:extLst>
              <a:ext uri="{FF2B5EF4-FFF2-40B4-BE49-F238E27FC236}">
                <a16:creationId xmlns:a16="http://schemas.microsoft.com/office/drawing/2014/main" id="{6E534DCF-6CC3-44BF-8CC2-46935B55D3D4}"/>
              </a:ext>
            </a:extLst>
          </p:cNvPr>
          <p:cNvSpPr/>
          <p:nvPr/>
        </p:nvSpPr>
        <p:spPr>
          <a:xfrm>
            <a:off x="4800600" y="5091816"/>
            <a:ext cx="3762375" cy="1200329"/>
          </a:xfrm>
          <a:prstGeom prst="rect">
            <a:avLst/>
          </a:prstGeom>
        </p:spPr>
        <p:txBody>
          <a:bodyPr wrap="square" anchor="b">
            <a:spAutoFit/>
          </a:bodyPr>
          <a:lstStyle/>
          <a:p>
            <a:pPr marL="266700" indent="-266700">
              <a:buFont typeface="Wingdings" panose="05000000000000000000" pitchFamily="2" charset="2"/>
              <a:buChar char="§"/>
            </a:pPr>
            <a:r>
              <a:rPr lang="cs-CZ" sz="2400" dirty="0">
                <a:solidFill>
                  <a:schemeClr val="bg1"/>
                </a:solidFill>
                <a:latin typeface="Corbel" panose="020B0503020204020204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Hrozby</a:t>
            </a:r>
          </a:p>
          <a:p>
            <a:pPr marL="266700" indent="-266700">
              <a:buFont typeface="Wingdings" panose="05000000000000000000" pitchFamily="2" charset="2"/>
              <a:buChar char="§"/>
            </a:pPr>
            <a:r>
              <a:rPr lang="cs-CZ" sz="2400" dirty="0">
                <a:solidFill>
                  <a:schemeClr val="bg1"/>
                </a:solidFill>
                <a:latin typeface="Corbel" panose="020B0503020204020204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Hrozby</a:t>
            </a:r>
          </a:p>
          <a:p>
            <a:pPr marL="266700" indent="-266700">
              <a:buFont typeface="Wingdings" panose="05000000000000000000" pitchFamily="2" charset="2"/>
              <a:buChar char="§"/>
            </a:pPr>
            <a:r>
              <a:rPr lang="cs-CZ" sz="2400" dirty="0">
                <a:solidFill>
                  <a:schemeClr val="bg1"/>
                </a:solidFill>
                <a:latin typeface="Corbel" panose="020B0503020204020204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Hrozby</a:t>
            </a:r>
          </a:p>
        </p:txBody>
      </p:sp>
      <p:sp>
        <p:nvSpPr>
          <p:cNvPr id="82" name="TextovéPole 81">
            <a:extLst>
              <a:ext uri="{FF2B5EF4-FFF2-40B4-BE49-F238E27FC236}">
                <a16:creationId xmlns:a16="http://schemas.microsoft.com/office/drawing/2014/main" id="{BA4BACF6-C914-41E5-A1AD-135E9D22FA81}"/>
              </a:ext>
            </a:extLst>
          </p:cNvPr>
          <p:cNvSpPr txBox="1"/>
          <p:nvPr/>
        </p:nvSpPr>
        <p:spPr>
          <a:xfrm>
            <a:off x="4929435" y="2801687"/>
            <a:ext cx="439224" cy="923330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cs-CZ" sz="6000" b="1" dirty="0">
                <a:solidFill>
                  <a:schemeClr val="bg1"/>
                </a:solidFill>
                <a:latin typeface="Corbel" panose="020B0503020204020204" pitchFamily="34" charset="0"/>
              </a:rPr>
              <a:t>T</a:t>
            </a:r>
          </a:p>
        </p:txBody>
      </p:sp>
      <p:sp>
        <p:nvSpPr>
          <p:cNvPr id="30" name="TextovéPole 29">
            <a:extLst>
              <a:ext uri="{FF2B5EF4-FFF2-40B4-BE49-F238E27FC236}">
                <a16:creationId xmlns:a16="http://schemas.microsoft.com/office/drawing/2014/main" id="{89886522-9D89-4CE3-BEB6-DE30CF320E47}"/>
              </a:ext>
            </a:extLst>
          </p:cNvPr>
          <p:cNvSpPr txBox="1"/>
          <p:nvPr/>
        </p:nvSpPr>
        <p:spPr>
          <a:xfrm>
            <a:off x="3730640" y="1662263"/>
            <a:ext cx="325410" cy="677108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cs-CZ" sz="4400" b="1" dirty="0">
                <a:solidFill>
                  <a:srgbClr val="69594D"/>
                </a:solidFill>
                <a:latin typeface="Corbel" panose="020B0503020204020204" pitchFamily="34" charset="0"/>
              </a:rPr>
              <a:t>S</a:t>
            </a:r>
          </a:p>
        </p:txBody>
      </p:sp>
      <p:sp>
        <p:nvSpPr>
          <p:cNvPr id="46" name="TextovéPole 45">
            <a:extLst>
              <a:ext uri="{FF2B5EF4-FFF2-40B4-BE49-F238E27FC236}">
                <a16:creationId xmlns:a16="http://schemas.microsoft.com/office/drawing/2014/main" id="{D8FDA8EF-6036-46C8-992C-154CBEA8A61C}"/>
              </a:ext>
            </a:extLst>
          </p:cNvPr>
          <p:cNvSpPr txBox="1"/>
          <p:nvPr/>
        </p:nvSpPr>
        <p:spPr>
          <a:xfrm>
            <a:off x="4702850" y="1662263"/>
            <a:ext cx="512962" cy="677108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cs-CZ" sz="4400" b="1" dirty="0">
                <a:solidFill>
                  <a:srgbClr val="69594D"/>
                </a:solidFill>
                <a:latin typeface="Corbel" panose="020B0503020204020204" pitchFamily="34" charset="0"/>
              </a:rPr>
              <a:t>W</a:t>
            </a:r>
          </a:p>
        </p:txBody>
      </p:sp>
      <p:sp>
        <p:nvSpPr>
          <p:cNvPr id="36" name="TextovéPole 35">
            <a:extLst>
              <a:ext uri="{FF2B5EF4-FFF2-40B4-BE49-F238E27FC236}">
                <a16:creationId xmlns:a16="http://schemas.microsoft.com/office/drawing/2014/main" id="{4A622266-6B07-44BE-9DF4-8AC4892C775E}"/>
              </a:ext>
            </a:extLst>
          </p:cNvPr>
          <p:cNvSpPr txBox="1"/>
          <p:nvPr/>
        </p:nvSpPr>
        <p:spPr>
          <a:xfrm>
            <a:off x="3685950" y="2716100"/>
            <a:ext cx="411972" cy="677108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cs-CZ" sz="4400" b="1" dirty="0">
                <a:solidFill>
                  <a:srgbClr val="69594D"/>
                </a:solidFill>
                <a:latin typeface="Corbel" panose="020B0503020204020204" pitchFamily="34" charset="0"/>
              </a:rPr>
              <a:t>O</a:t>
            </a:r>
          </a:p>
        </p:txBody>
      </p:sp>
      <p:grpSp>
        <p:nvGrpSpPr>
          <p:cNvPr id="16" name="Skupina 15">
            <a:extLst>
              <a:ext uri="{FF2B5EF4-FFF2-40B4-BE49-F238E27FC236}">
                <a16:creationId xmlns:a16="http://schemas.microsoft.com/office/drawing/2014/main" id="{C56DE180-5338-434C-BF74-60F5CE854621}"/>
              </a:ext>
            </a:extLst>
          </p:cNvPr>
          <p:cNvGrpSpPr/>
          <p:nvPr/>
        </p:nvGrpSpPr>
        <p:grpSpPr>
          <a:xfrm>
            <a:off x="7211281" y="3271993"/>
            <a:ext cx="2703388" cy="2672008"/>
            <a:chOff x="9677171" y="-2792200"/>
            <a:chExt cx="2179867" cy="2154562"/>
          </a:xfrm>
          <a:solidFill>
            <a:srgbClr val="C9B9AF">
              <a:alpha val="10000"/>
            </a:srgbClr>
          </a:solidFill>
        </p:grpSpPr>
        <p:sp>
          <p:nvSpPr>
            <p:cNvPr id="17" name="Volný tvar: obrazec 16">
              <a:extLst>
                <a:ext uri="{FF2B5EF4-FFF2-40B4-BE49-F238E27FC236}">
                  <a16:creationId xmlns:a16="http://schemas.microsoft.com/office/drawing/2014/main" id="{D48D02CA-4324-4C22-8CF2-C129A0682E42}"/>
                </a:ext>
              </a:extLst>
            </p:cNvPr>
            <p:cNvSpPr/>
            <p:nvPr/>
          </p:nvSpPr>
          <p:spPr>
            <a:xfrm>
              <a:off x="9677171" y="-2740436"/>
              <a:ext cx="1873120" cy="2102798"/>
            </a:xfrm>
            <a:custGeom>
              <a:avLst/>
              <a:gdLst>
                <a:gd name="connsiteX0" fmla="*/ 1811846 w 1873120"/>
                <a:gd name="connsiteY0" fmla="*/ 256663 h 2102798"/>
                <a:gd name="connsiteX1" fmla="*/ 1712404 w 1873120"/>
                <a:gd name="connsiteY1" fmla="*/ 284762 h 2102798"/>
                <a:gd name="connsiteX2" fmla="*/ 1396079 w 1873120"/>
                <a:gd name="connsiteY2" fmla="*/ 143316 h 2102798"/>
                <a:gd name="connsiteX3" fmla="*/ 1384839 w 1873120"/>
                <a:gd name="connsiteY3" fmla="*/ 135505 h 2102798"/>
                <a:gd name="connsiteX4" fmla="*/ 999934 w 1873120"/>
                <a:gd name="connsiteY4" fmla="*/ 4060 h 2102798"/>
                <a:gd name="connsiteX5" fmla="*/ 741330 w 1873120"/>
                <a:gd name="connsiteY5" fmla="*/ 296573 h 2102798"/>
                <a:gd name="connsiteX6" fmla="*/ 476726 w 1873120"/>
                <a:gd name="connsiteY6" fmla="*/ 595087 h 2102798"/>
                <a:gd name="connsiteX7" fmla="*/ 140589 w 1873120"/>
                <a:gd name="connsiteY7" fmla="*/ 868835 h 2102798"/>
                <a:gd name="connsiteX8" fmla="*/ 0 w 1873120"/>
                <a:gd name="connsiteY8" fmla="*/ 1316986 h 2102798"/>
                <a:gd name="connsiteX9" fmla="*/ 785813 w 1873120"/>
                <a:gd name="connsiteY9" fmla="*/ 2102799 h 2102798"/>
                <a:gd name="connsiteX10" fmla="*/ 1571625 w 1873120"/>
                <a:gd name="connsiteY10" fmla="*/ 1316986 h 2102798"/>
                <a:gd name="connsiteX11" fmla="*/ 1431036 w 1873120"/>
                <a:gd name="connsiteY11" fmla="*/ 868835 h 2102798"/>
                <a:gd name="connsiteX12" fmla="*/ 1094899 w 1873120"/>
                <a:gd name="connsiteY12" fmla="*/ 595087 h 2102798"/>
                <a:gd name="connsiteX13" fmla="*/ 817626 w 1873120"/>
                <a:gd name="connsiteY13" fmla="*/ 295049 h 2102798"/>
                <a:gd name="connsiteX14" fmla="*/ 1011841 w 1873120"/>
                <a:gd name="connsiteY14" fmla="*/ 79403 h 2102798"/>
                <a:gd name="connsiteX15" fmla="*/ 1341405 w 1873120"/>
                <a:gd name="connsiteY15" fmla="*/ 198370 h 2102798"/>
                <a:gd name="connsiteX16" fmla="*/ 1352645 w 1873120"/>
                <a:gd name="connsiteY16" fmla="*/ 206086 h 2102798"/>
                <a:gd name="connsiteX17" fmla="*/ 1711643 w 1873120"/>
                <a:gd name="connsiteY17" fmla="*/ 361057 h 2102798"/>
                <a:gd name="connsiteX18" fmla="*/ 1714500 w 1873120"/>
                <a:gd name="connsiteY18" fmla="*/ 361057 h 2102798"/>
                <a:gd name="connsiteX19" fmla="*/ 1858328 w 1873120"/>
                <a:gd name="connsiteY19" fmla="*/ 317052 h 2102798"/>
                <a:gd name="connsiteX20" fmla="*/ 1865090 w 1873120"/>
                <a:gd name="connsiteY20" fmla="*/ 263617 h 2102798"/>
                <a:gd name="connsiteX21" fmla="*/ 1811846 w 1873120"/>
                <a:gd name="connsiteY21" fmla="*/ 256663 h 2102798"/>
                <a:gd name="connsiteX22" fmla="*/ 1495425 w 1873120"/>
                <a:gd name="connsiteY22" fmla="*/ 1316891 h 2102798"/>
                <a:gd name="connsiteX23" fmla="*/ 785813 w 1873120"/>
                <a:gd name="connsiteY23" fmla="*/ 2026504 h 2102798"/>
                <a:gd name="connsiteX24" fmla="*/ 76200 w 1873120"/>
                <a:gd name="connsiteY24" fmla="*/ 1316891 h 2102798"/>
                <a:gd name="connsiteX25" fmla="*/ 527495 w 1873120"/>
                <a:gd name="connsiteY25" fmla="*/ 656523 h 2102798"/>
                <a:gd name="connsiteX26" fmla="*/ 1045178 w 1873120"/>
                <a:gd name="connsiteY26" fmla="*/ 656904 h 2102798"/>
                <a:gd name="connsiteX27" fmla="*/ 1495425 w 1873120"/>
                <a:gd name="connsiteY27" fmla="*/ 1316891 h 2102798"/>
                <a:gd name="connsiteX28" fmla="*/ 1016794 w 1873120"/>
                <a:gd name="connsiteY28" fmla="*/ 572227 h 2102798"/>
                <a:gd name="connsiteX29" fmla="*/ 554927 w 1873120"/>
                <a:gd name="connsiteY29" fmla="*/ 571274 h 2102798"/>
                <a:gd name="connsiteX30" fmla="*/ 785813 w 1873120"/>
                <a:gd name="connsiteY30" fmla="*/ 369535 h 2102798"/>
                <a:gd name="connsiteX31" fmla="*/ 1016794 w 1873120"/>
                <a:gd name="connsiteY31" fmla="*/ 572227 h 21027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73120" h="2102798">
                  <a:moveTo>
                    <a:pt x="1811846" y="256663"/>
                  </a:moveTo>
                  <a:cubicBezTo>
                    <a:pt x="1781270" y="280285"/>
                    <a:pt x="1740694" y="285048"/>
                    <a:pt x="1712404" y="284762"/>
                  </a:cubicBezTo>
                  <a:cubicBezTo>
                    <a:pt x="1599152" y="283714"/>
                    <a:pt x="1495901" y="212372"/>
                    <a:pt x="1396079" y="143316"/>
                  </a:cubicBezTo>
                  <a:lnTo>
                    <a:pt x="1384839" y="135505"/>
                  </a:lnTo>
                  <a:cubicBezTo>
                    <a:pt x="1266920" y="54162"/>
                    <a:pt x="1138714" y="-18133"/>
                    <a:pt x="999934" y="4060"/>
                  </a:cubicBezTo>
                  <a:cubicBezTo>
                    <a:pt x="858678" y="26635"/>
                    <a:pt x="747427" y="154936"/>
                    <a:pt x="741330" y="296573"/>
                  </a:cubicBezTo>
                  <a:cubicBezTo>
                    <a:pt x="594264" y="317909"/>
                    <a:pt x="480441" y="443068"/>
                    <a:pt x="476726" y="595087"/>
                  </a:cubicBezTo>
                  <a:cubicBezTo>
                    <a:pt x="341186" y="653094"/>
                    <a:pt x="225457" y="747296"/>
                    <a:pt x="140589" y="868835"/>
                  </a:cubicBezTo>
                  <a:cubicBezTo>
                    <a:pt x="48577" y="1000661"/>
                    <a:pt x="0" y="1155633"/>
                    <a:pt x="0" y="1316986"/>
                  </a:cubicBezTo>
                  <a:cubicBezTo>
                    <a:pt x="0" y="1750279"/>
                    <a:pt x="352520" y="2102799"/>
                    <a:pt x="785813" y="2102799"/>
                  </a:cubicBezTo>
                  <a:cubicBezTo>
                    <a:pt x="1219105" y="2102799"/>
                    <a:pt x="1571625" y="1750279"/>
                    <a:pt x="1571625" y="1316986"/>
                  </a:cubicBezTo>
                  <a:cubicBezTo>
                    <a:pt x="1571625" y="1155633"/>
                    <a:pt x="1522952" y="1000661"/>
                    <a:pt x="1431036" y="868835"/>
                  </a:cubicBezTo>
                  <a:cubicBezTo>
                    <a:pt x="1346263" y="747296"/>
                    <a:pt x="1230439" y="653094"/>
                    <a:pt x="1094899" y="595087"/>
                  </a:cubicBezTo>
                  <a:cubicBezTo>
                    <a:pt x="1091184" y="438781"/>
                    <a:pt x="970788" y="310765"/>
                    <a:pt x="817626" y="295049"/>
                  </a:cubicBezTo>
                  <a:cubicBezTo>
                    <a:pt x="824769" y="191703"/>
                    <a:pt x="908971" y="95881"/>
                    <a:pt x="1011841" y="79403"/>
                  </a:cubicBezTo>
                  <a:cubicBezTo>
                    <a:pt x="1124140" y="61496"/>
                    <a:pt x="1236630" y="125980"/>
                    <a:pt x="1341405" y="198370"/>
                  </a:cubicBezTo>
                  <a:lnTo>
                    <a:pt x="1352645" y="206086"/>
                  </a:lnTo>
                  <a:cubicBezTo>
                    <a:pt x="1456849" y="278190"/>
                    <a:pt x="1575054" y="359819"/>
                    <a:pt x="1711643" y="361057"/>
                  </a:cubicBezTo>
                  <a:cubicBezTo>
                    <a:pt x="1712595" y="361057"/>
                    <a:pt x="1713547" y="361057"/>
                    <a:pt x="1714500" y="361057"/>
                  </a:cubicBezTo>
                  <a:cubicBezTo>
                    <a:pt x="1771459" y="361057"/>
                    <a:pt x="1821180" y="345913"/>
                    <a:pt x="1858328" y="317052"/>
                  </a:cubicBezTo>
                  <a:cubicBezTo>
                    <a:pt x="1874997" y="304193"/>
                    <a:pt x="1878044" y="280285"/>
                    <a:pt x="1865090" y="263617"/>
                  </a:cubicBezTo>
                  <a:cubicBezTo>
                    <a:pt x="1852422" y="246853"/>
                    <a:pt x="1828515" y="243805"/>
                    <a:pt x="1811846" y="256663"/>
                  </a:cubicBezTo>
                  <a:close/>
                  <a:moveTo>
                    <a:pt x="1495425" y="1316891"/>
                  </a:moveTo>
                  <a:cubicBezTo>
                    <a:pt x="1495425" y="1708178"/>
                    <a:pt x="1177099" y="2026504"/>
                    <a:pt x="785813" y="2026504"/>
                  </a:cubicBezTo>
                  <a:cubicBezTo>
                    <a:pt x="394525" y="2026504"/>
                    <a:pt x="76200" y="1708178"/>
                    <a:pt x="76200" y="1316891"/>
                  </a:cubicBezTo>
                  <a:cubicBezTo>
                    <a:pt x="76200" y="1022950"/>
                    <a:pt x="253269" y="763965"/>
                    <a:pt x="527495" y="656523"/>
                  </a:cubicBezTo>
                  <a:cubicBezTo>
                    <a:pt x="545592" y="651094"/>
                    <a:pt x="771525" y="586990"/>
                    <a:pt x="1045178" y="656904"/>
                  </a:cubicBezTo>
                  <a:cubicBezTo>
                    <a:pt x="1318736" y="764536"/>
                    <a:pt x="1495425" y="1023331"/>
                    <a:pt x="1495425" y="1316891"/>
                  </a:cubicBezTo>
                  <a:close/>
                  <a:moveTo>
                    <a:pt x="1016794" y="572227"/>
                  </a:moveTo>
                  <a:cubicBezTo>
                    <a:pt x="810863" y="529078"/>
                    <a:pt x="637699" y="553558"/>
                    <a:pt x="554927" y="571274"/>
                  </a:cubicBezTo>
                  <a:cubicBezTo>
                    <a:pt x="570262" y="457546"/>
                    <a:pt x="667893" y="369535"/>
                    <a:pt x="785813" y="369535"/>
                  </a:cubicBezTo>
                  <a:cubicBezTo>
                    <a:pt x="904018" y="369535"/>
                    <a:pt x="1001839" y="458022"/>
                    <a:pt x="1016794" y="572227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cs-CZ"/>
            </a:p>
          </p:txBody>
        </p:sp>
        <p:sp>
          <p:nvSpPr>
            <p:cNvPr id="18" name="Volný tvar: obrazec 17">
              <a:extLst>
                <a:ext uri="{FF2B5EF4-FFF2-40B4-BE49-F238E27FC236}">
                  <a16:creationId xmlns:a16="http://schemas.microsoft.com/office/drawing/2014/main" id="{050BC61C-5881-47C6-BE80-79DC8F9BEA82}"/>
                </a:ext>
              </a:extLst>
            </p:cNvPr>
            <p:cNvSpPr/>
            <p:nvPr/>
          </p:nvSpPr>
          <p:spPr>
            <a:xfrm>
              <a:off x="9956349" y="-1317342"/>
              <a:ext cx="298799" cy="298894"/>
            </a:xfrm>
            <a:custGeom>
              <a:avLst/>
              <a:gdLst>
                <a:gd name="connsiteX0" fmla="*/ 149352 w 298799"/>
                <a:gd name="connsiteY0" fmla="*/ 0 h 298894"/>
                <a:gd name="connsiteX1" fmla="*/ 0 w 298799"/>
                <a:gd name="connsiteY1" fmla="*/ 149447 h 298894"/>
                <a:gd name="connsiteX2" fmla="*/ 149352 w 298799"/>
                <a:gd name="connsiteY2" fmla="*/ 298895 h 298894"/>
                <a:gd name="connsiteX3" fmla="*/ 298799 w 298799"/>
                <a:gd name="connsiteY3" fmla="*/ 149447 h 298894"/>
                <a:gd name="connsiteX4" fmla="*/ 149352 w 298799"/>
                <a:gd name="connsiteY4" fmla="*/ 0 h 298894"/>
                <a:gd name="connsiteX5" fmla="*/ 149352 w 298799"/>
                <a:gd name="connsiteY5" fmla="*/ 222599 h 298894"/>
                <a:gd name="connsiteX6" fmla="*/ 76200 w 298799"/>
                <a:gd name="connsiteY6" fmla="*/ 149352 h 298894"/>
                <a:gd name="connsiteX7" fmla="*/ 149352 w 298799"/>
                <a:gd name="connsiteY7" fmla="*/ 76105 h 298894"/>
                <a:gd name="connsiteX8" fmla="*/ 222599 w 298799"/>
                <a:gd name="connsiteY8" fmla="*/ 149352 h 298894"/>
                <a:gd name="connsiteX9" fmla="*/ 149352 w 298799"/>
                <a:gd name="connsiteY9" fmla="*/ 222599 h 2988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98799" h="298894">
                  <a:moveTo>
                    <a:pt x="149352" y="0"/>
                  </a:moveTo>
                  <a:cubicBezTo>
                    <a:pt x="66960" y="0"/>
                    <a:pt x="0" y="67056"/>
                    <a:pt x="0" y="149447"/>
                  </a:cubicBezTo>
                  <a:cubicBezTo>
                    <a:pt x="0" y="231838"/>
                    <a:pt x="67056" y="298895"/>
                    <a:pt x="149352" y="298895"/>
                  </a:cubicBezTo>
                  <a:cubicBezTo>
                    <a:pt x="231743" y="298895"/>
                    <a:pt x="298799" y="231838"/>
                    <a:pt x="298799" y="149447"/>
                  </a:cubicBezTo>
                  <a:cubicBezTo>
                    <a:pt x="298799" y="67056"/>
                    <a:pt x="231743" y="0"/>
                    <a:pt x="149352" y="0"/>
                  </a:cubicBezTo>
                  <a:close/>
                  <a:moveTo>
                    <a:pt x="149352" y="222599"/>
                  </a:moveTo>
                  <a:cubicBezTo>
                    <a:pt x="108966" y="222599"/>
                    <a:pt x="76200" y="189738"/>
                    <a:pt x="76200" y="149352"/>
                  </a:cubicBezTo>
                  <a:cubicBezTo>
                    <a:pt x="76200" y="108966"/>
                    <a:pt x="109061" y="76105"/>
                    <a:pt x="149352" y="76105"/>
                  </a:cubicBezTo>
                  <a:cubicBezTo>
                    <a:pt x="189738" y="76105"/>
                    <a:pt x="222599" y="108966"/>
                    <a:pt x="222599" y="149352"/>
                  </a:cubicBezTo>
                  <a:cubicBezTo>
                    <a:pt x="222599" y="189738"/>
                    <a:pt x="189738" y="222599"/>
                    <a:pt x="149352" y="22259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cs-CZ"/>
            </a:p>
          </p:txBody>
        </p:sp>
        <p:sp>
          <p:nvSpPr>
            <p:cNvPr id="19" name="Volný tvar: obrazec 18">
              <a:extLst>
                <a:ext uri="{FF2B5EF4-FFF2-40B4-BE49-F238E27FC236}">
                  <a16:creationId xmlns:a16="http://schemas.microsoft.com/office/drawing/2014/main" id="{0DCC7B25-455A-4590-A178-1585C496BAC1}"/>
                </a:ext>
              </a:extLst>
            </p:cNvPr>
            <p:cNvSpPr/>
            <p:nvPr/>
          </p:nvSpPr>
          <p:spPr>
            <a:xfrm>
              <a:off x="11550727" y="-2792200"/>
              <a:ext cx="100846" cy="231750"/>
            </a:xfrm>
            <a:custGeom>
              <a:avLst/>
              <a:gdLst>
                <a:gd name="connsiteX0" fmla="*/ 84879 w 100846"/>
                <a:gd name="connsiteY0" fmla="*/ 25439 h 231750"/>
                <a:gd name="connsiteX1" fmla="*/ 36302 w 100846"/>
                <a:gd name="connsiteY1" fmla="*/ 2198 h 231750"/>
                <a:gd name="connsiteX2" fmla="*/ 13061 w 100846"/>
                <a:gd name="connsiteY2" fmla="*/ 50775 h 231750"/>
                <a:gd name="connsiteX3" fmla="*/ 6013 w 100846"/>
                <a:gd name="connsiteY3" fmla="*/ 173172 h 231750"/>
                <a:gd name="connsiteX4" fmla="*/ 17633 w 100846"/>
                <a:gd name="connsiteY4" fmla="*/ 225750 h 231750"/>
                <a:gd name="connsiteX5" fmla="*/ 38112 w 100846"/>
                <a:gd name="connsiteY5" fmla="*/ 231750 h 231750"/>
                <a:gd name="connsiteX6" fmla="*/ 70211 w 100846"/>
                <a:gd name="connsiteY6" fmla="*/ 214129 h 231750"/>
                <a:gd name="connsiteX7" fmla="*/ 84879 w 100846"/>
                <a:gd name="connsiteY7" fmla="*/ 25439 h 2317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00846" h="231750">
                  <a:moveTo>
                    <a:pt x="84879" y="25439"/>
                  </a:moveTo>
                  <a:cubicBezTo>
                    <a:pt x="77926" y="5627"/>
                    <a:pt x="56115" y="-4851"/>
                    <a:pt x="36302" y="2198"/>
                  </a:cubicBezTo>
                  <a:cubicBezTo>
                    <a:pt x="16490" y="9151"/>
                    <a:pt x="6013" y="30963"/>
                    <a:pt x="13061" y="50775"/>
                  </a:cubicBezTo>
                  <a:cubicBezTo>
                    <a:pt x="30587" y="100401"/>
                    <a:pt x="28396" y="138215"/>
                    <a:pt x="6013" y="173172"/>
                  </a:cubicBezTo>
                  <a:cubicBezTo>
                    <a:pt x="-5322" y="190888"/>
                    <a:pt x="-179" y="214415"/>
                    <a:pt x="17633" y="225750"/>
                  </a:cubicBezTo>
                  <a:cubicBezTo>
                    <a:pt x="24015" y="229845"/>
                    <a:pt x="31064" y="231750"/>
                    <a:pt x="38112" y="231750"/>
                  </a:cubicBezTo>
                  <a:cubicBezTo>
                    <a:pt x="50685" y="231750"/>
                    <a:pt x="62972" y="225559"/>
                    <a:pt x="70211" y="214129"/>
                  </a:cubicBezTo>
                  <a:cubicBezTo>
                    <a:pt x="105453" y="159075"/>
                    <a:pt x="110216" y="97353"/>
                    <a:pt x="84879" y="2543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cs-CZ"/>
            </a:p>
          </p:txBody>
        </p:sp>
        <p:sp>
          <p:nvSpPr>
            <p:cNvPr id="20" name="Volný tvar: obrazec 19">
              <a:extLst>
                <a:ext uri="{FF2B5EF4-FFF2-40B4-BE49-F238E27FC236}">
                  <a16:creationId xmlns:a16="http://schemas.microsoft.com/office/drawing/2014/main" id="{6EC80ECE-BAFE-49F8-8250-F981EB85130F}"/>
                </a:ext>
              </a:extLst>
            </p:cNvPr>
            <p:cNvSpPr/>
            <p:nvPr/>
          </p:nvSpPr>
          <p:spPr>
            <a:xfrm>
              <a:off x="11626019" y="-2558620"/>
              <a:ext cx="231019" cy="106184"/>
            </a:xfrm>
            <a:custGeom>
              <a:avLst/>
              <a:gdLst>
                <a:gd name="connsiteX0" fmla="*/ 212089 w 231019"/>
                <a:gd name="connsiteY0" fmla="*/ 35223 h 106184"/>
                <a:gd name="connsiteX1" fmla="*/ 23970 w 231019"/>
                <a:gd name="connsiteY1" fmla="*/ 14078 h 106184"/>
                <a:gd name="connsiteX2" fmla="*/ 2729 w 231019"/>
                <a:gd name="connsiteY2" fmla="*/ 63608 h 106184"/>
                <a:gd name="connsiteX3" fmla="*/ 52260 w 231019"/>
                <a:gd name="connsiteY3" fmla="*/ 84848 h 106184"/>
                <a:gd name="connsiteX4" fmla="*/ 173799 w 231019"/>
                <a:gd name="connsiteY4" fmla="*/ 100946 h 106184"/>
                <a:gd name="connsiteX5" fmla="*/ 192943 w 231019"/>
                <a:gd name="connsiteY5" fmla="*/ 106184 h 106184"/>
                <a:gd name="connsiteX6" fmla="*/ 225901 w 231019"/>
                <a:gd name="connsiteY6" fmla="*/ 87325 h 106184"/>
                <a:gd name="connsiteX7" fmla="*/ 212089 w 231019"/>
                <a:gd name="connsiteY7" fmla="*/ 35223 h 1061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31019" h="106184">
                  <a:moveTo>
                    <a:pt x="212089" y="35223"/>
                  </a:moveTo>
                  <a:cubicBezTo>
                    <a:pt x="146272" y="-3163"/>
                    <a:pt x="84740" y="-10116"/>
                    <a:pt x="23970" y="14078"/>
                  </a:cubicBezTo>
                  <a:cubicBezTo>
                    <a:pt x="4444" y="21888"/>
                    <a:pt x="-5081" y="43986"/>
                    <a:pt x="2729" y="63608"/>
                  </a:cubicBezTo>
                  <a:cubicBezTo>
                    <a:pt x="10541" y="83134"/>
                    <a:pt x="32638" y="92659"/>
                    <a:pt x="52260" y="84848"/>
                  </a:cubicBezTo>
                  <a:cubicBezTo>
                    <a:pt x="90836" y="69513"/>
                    <a:pt x="128269" y="74466"/>
                    <a:pt x="173799" y="100946"/>
                  </a:cubicBezTo>
                  <a:cubicBezTo>
                    <a:pt x="179800" y="104470"/>
                    <a:pt x="186467" y="106184"/>
                    <a:pt x="192943" y="106184"/>
                  </a:cubicBezTo>
                  <a:cubicBezTo>
                    <a:pt x="206088" y="106184"/>
                    <a:pt x="218757" y="99422"/>
                    <a:pt x="225901" y="87325"/>
                  </a:cubicBezTo>
                  <a:cubicBezTo>
                    <a:pt x="236378" y="69227"/>
                    <a:pt x="230282" y="45891"/>
                    <a:pt x="212089" y="3522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cs-CZ"/>
            </a:p>
          </p:txBody>
        </p:sp>
        <p:sp>
          <p:nvSpPr>
            <p:cNvPr id="21" name="Volný tvar: obrazec 20">
              <a:extLst>
                <a:ext uri="{FF2B5EF4-FFF2-40B4-BE49-F238E27FC236}">
                  <a16:creationId xmlns:a16="http://schemas.microsoft.com/office/drawing/2014/main" id="{9866C2C2-4250-4985-BD2F-E9C96160EDDC}"/>
                </a:ext>
              </a:extLst>
            </p:cNvPr>
            <p:cNvSpPr/>
            <p:nvPr/>
          </p:nvSpPr>
          <p:spPr>
            <a:xfrm>
              <a:off x="11703411" y="-2746962"/>
              <a:ext cx="149188" cy="136982"/>
            </a:xfrm>
            <a:custGeom>
              <a:avLst/>
              <a:gdLst>
                <a:gd name="connsiteX0" fmla="*/ 38114 w 149188"/>
                <a:gd name="connsiteY0" fmla="*/ 136983 h 136982"/>
                <a:gd name="connsiteX1" fmla="*/ 62498 w 149188"/>
                <a:gd name="connsiteY1" fmla="*/ 128125 h 136982"/>
                <a:gd name="connsiteX2" fmla="*/ 135459 w 149188"/>
                <a:gd name="connsiteY2" fmla="*/ 67355 h 136982"/>
                <a:gd name="connsiteX3" fmla="*/ 140317 w 149188"/>
                <a:gd name="connsiteY3" fmla="*/ 13729 h 136982"/>
                <a:gd name="connsiteX4" fmla="*/ 86691 w 149188"/>
                <a:gd name="connsiteY4" fmla="*/ 8872 h 136982"/>
                <a:gd name="connsiteX5" fmla="*/ 13730 w 149188"/>
                <a:gd name="connsiteY5" fmla="*/ 69641 h 136982"/>
                <a:gd name="connsiteX6" fmla="*/ 8872 w 149188"/>
                <a:gd name="connsiteY6" fmla="*/ 123267 h 136982"/>
                <a:gd name="connsiteX7" fmla="*/ 38114 w 149188"/>
                <a:gd name="connsiteY7" fmla="*/ 136983 h 1369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49188" h="136982">
                  <a:moveTo>
                    <a:pt x="38114" y="136983"/>
                  </a:moveTo>
                  <a:cubicBezTo>
                    <a:pt x="46686" y="136983"/>
                    <a:pt x="55354" y="134126"/>
                    <a:pt x="62498" y="128125"/>
                  </a:cubicBezTo>
                  <a:lnTo>
                    <a:pt x="135459" y="67355"/>
                  </a:lnTo>
                  <a:cubicBezTo>
                    <a:pt x="151651" y="53925"/>
                    <a:pt x="153842" y="29827"/>
                    <a:pt x="140317" y="13729"/>
                  </a:cubicBezTo>
                  <a:cubicBezTo>
                    <a:pt x="126791" y="-2463"/>
                    <a:pt x="102788" y="-4654"/>
                    <a:pt x="86691" y="8872"/>
                  </a:cubicBezTo>
                  <a:lnTo>
                    <a:pt x="13730" y="69641"/>
                  </a:lnTo>
                  <a:cubicBezTo>
                    <a:pt x="-2462" y="83072"/>
                    <a:pt x="-4654" y="107170"/>
                    <a:pt x="8872" y="123267"/>
                  </a:cubicBezTo>
                  <a:cubicBezTo>
                    <a:pt x="16302" y="132316"/>
                    <a:pt x="27160" y="136983"/>
                    <a:pt x="38114" y="13698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cs-CZ"/>
            </a:p>
          </p:txBody>
        </p:sp>
      </p:grpSp>
      <p:grpSp>
        <p:nvGrpSpPr>
          <p:cNvPr id="22" name="Skupina 21">
            <a:extLst>
              <a:ext uri="{FF2B5EF4-FFF2-40B4-BE49-F238E27FC236}">
                <a16:creationId xmlns:a16="http://schemas.microsoft.com/office/drawing/2014/main" id="{0578B437-1813-4467-B799-8C1F1BA8B096}"/>
              </a:ext>
            </a:extLst>
          </p:cNvPr>
          <p:cNvGrpSpPr/>
          <p:nvPr/>
        </p:nvGrpSpPr>
        <p:grpSpPr>
          <a:xfrm>
            <a:off x="2069954" y="4224270"/>
            <a:ext cx="498342" cy="831650"/>
            <a:chOff x="7502995" y="-2595597"/>
            <a:chExt cx="1173194" cy="1957863"/>
          </a:xfrm>
          <a:solidFill>
            <a:srgbClr val="C9B9AF">
              <a:alpha val="0"/>
            </a:srgbClr>
          </a:solidFill>
        </p:grpSpPr>
        <p:sp>
          <p:nvSpPr>
            <p:cNvPr id="23" name="Volný tvar: obrazec 22">
              <a:extLst>
                <a:ext uri="{FF2B5EF4-FFF2-40B4-BE49-F238E27FC236}">
                  <a16:creationId xmlns:a16="http://schemas.microsoft.com/office/drawing/2014/main" id="{B6194224-5100-4D65-BB4A-E3F91A9CA009}"/>
                </a:ext>
              </a:extLst>
            </p:cNvPr>
            <p:cNvSpPr/>
            <p:nvPr/>
          </p:nvSpPr>
          <p:spPr>
            <a:xfrm>
              <a:off x="7502995" y="-2595597"/>
              <a:ext cx="1173194" cy="1581245"/>
            </a:xfrm>
            <a:custGeom>
              <a:avLst/>
              <a:gdLst>
                <a:gd name="connsiteX0" fmla="*/ 585978 w 1173194"/>
                <a:gd name="connsiteY0" fmla="*/ 0 h 1581245"/>
                <a:gd name="connsiteX1" fmla="*/ 0 w 1173194"/>
                <a:gd name="connsiteY1" fmla="*/ 585978 h 1581245"/>
                <a:gd name="connsiteX2" fmla="*/ 126111 w 1173194"/>
                <a:gd name="connsiteY2" fmla="*/ 927068 h 1581245"/>
                <a:gd name="connsiteX3" fmla="*/ 267843 w 1173194"/>
                <a:gd name="connsiteY3" fmla="*/ 1250823 h 1581245"/>
                <a:gd name="connsiteX4" fmla="*/ 267843 w 1173194"/>
                <a:gd name="connsiteY4" fmla="*/ 1250823 h 1581245"/>
                <a:gd name="connsiteX5" fmla="*/ 294418 w 1173194"/>
                <a:gd name="connsiteY5" fmla="*/ 1481423 h 1581245"/>
                <a:gd name="connsiteX6" fmla="*/ 375666 w 1173194"/>
                <a:gd name="connsiteY6" fmla="*/ 1581245 h 1581245"/>
                <a:gd name="connsiteX7" fmla="*/ 797433 w 1173194"/>
                <a:gd name="connsiteY7" fmla="*/ 1581245 h 1581245"/>
                <a:gd name="connsiteX8" fmla="*/ 878777 w 1173194"/>
                <a:gd name="connsiteY8" fmla="*/ 1479518 h 1581245"/>
                <a:gd name="connsiteX9" fmla="*/ 1045845 w 1173194"/>
                <a:gd name="connsiteY9" fmla="*/ 942975 h 1581245"/>
                <a:gd name="connsiteX10" fmla="*/ 1173194 w 1173194"/>
                <a:gd name="connsiteY10" fmla="*/ 585978 h 1581245"/>
                <a:gd name="connsiteX11" fmla="*/ 585978 w 1173194"/>
                <a:gd name="connsiteY11" fmla="*/ 0 h 1581245"/>
                <a:gd name="connsiteX12" fmla="*/ 980408 w 1173194"/>
                <a:gd name="connsiteY12" fmla="*/ 903827 h 1581245"/>
                <a:gd name="connsiteX13" fmla="*/ 802481 w 1173194"/>
                <a:gd name="connsiteY13" fmla="*/ 1479518 h 1581245"/>
                <a:gd name="connsiteX14" fmla="*/ 796194 w 1173194"/>
                <a:gd name="connsiteY14" fmla="*/ 1505045 h 1581245"/>
                <a:gd name="connsiteX15" fmla="*/ 376809 w 1173194"/>
                <a:gd name="connsiteY15" fmla="*/ 1505045 h 1581245"/>
                <a:gd name="connsiteX16" fmla="*/ 370522 w 1173194"/>
                <a:gd name="connsiteY16" fmla="*/ 1479518 h 1581245"/>
                <a:gd name="connsiteX17" fmla="*/ 370332 w 1173194"/>
                <a:gd name="connsiteY17" fmla="*/ 1475994 h 1581245"/>
                <a:gd name="connsiteX18" fmla="*/ 342709 w 1173194"/>
                <a:gd name="connsiteY18" fmla="*/ 1237298 h 1581245"/>
                <a:gd name="connsiteX19" fmla="*/ 342709 w 1173194"/>
                <a:gd name="connsiteY19" fmla="*/ 1237298 h 1581245"/>
                <a:gd name="connsiteX20" fmla="*/ 190595 w 1173194"/>
                <a:gd name="connsiteY20" fmla="*/ 886778 h 1581245"/>
                <a:gd name="connsiteX21" fmla="*/ 76009 w 1173194"/>
                <a:gd name="connsiteY21" fmla="*/ 586073 h 1581245"/>
                <a:gd name="connsiteX22" fmla="*/ 585788 w 1173194"/>
                <a:gd name="connsiteY22" fmla="*/ 76295 h 1581245"/>
                <a:gd name="connsiteX23" fmla="*/ 1096803 w 1173194"/>
                <a:gd name="connsiteY23" fmla="*/ 586073 h 1581245"/>
                <a:gd name="connsiteX24" fmla="*/ 980408 w 1173194"/>
                <a:gd name="connsiteY24" fmla="*/ 903827 h 15812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1173194" h="1581245">
                  <a:moveTo>
                    <a:pt x="585978" y="0"/>
                  </a:moveTo>
                  <a:cubicBezTo>
                    <a:pt x="262890" y="0"/>
                    <a:pt x="0" y="262890"/>
                    <a:pt x="0" y="585978"/>
                  </a:cubicBezTo>
                  <a:cubicBezTo>
                    <a:pt x="0" y="724948"/>
                    <a:pt x="61246" y="823151"/>
                    <a:pt x="126111" y="927068"/>
                  </a:cubicBezTo>
                  <a:cubicBezTo>
                    <a:pt x="183642" y="1019366"/>
                    <a:pt x="243173" y="1114806"/>
                    <a:pt x="267843" y="1250823"/>
                  </a:cubicBezTo>
                  <a:cubicBezTo>
                    <a:pt x="267843" y="1250823"/>
                    <a:pt x="267843" y="1250823"/>
                    <a:pt x="267843" y="1250823"/>
                  </a:cubicBezTo>
                  <a:cubicBezTo>
                    <a:pt x="277463" y="1303973"/>
                    <a:pt x="292703" y="1463421"/>
                    <a:pt x="294418" y="1481423"/>
                  </a:cubicBezTo>
                  <a:cubicBezTo>
                    <a:pt x="295180" y="1539431"/>
                    <a:pt x="329089" y="1581245"/>
                    <a:pt x="375666" y="1581245"/>
                  </a:cubicBezTo>
                  <a:lnTo>
                    <a:pt x="797433" y="1581245"/>
                  </a:lnTo>
                  <a:cubicBezTo>
                    <a:pt x="844582" y="1581245"/>
                    <a:pt x="878777" y="1538478"/>
                    <a:pt x="878777" y="1479518"/>
                  </a:cubicBezTo>
                  <a:cubicBezTo>
                    <a:pt x="878777" y="1221391"/>
                    <a:pt x="967550" y="1073468"/>
                    <a:pt x="1045845" y="942975"/>
                  </a:cubicBezTo>
                  <a:cubicBezTo>
                    <a:pt x="1111377" y="833914"/>
                    <a:pt x="1173194" y="730853"/>
                    <a:pt x="1173194" y="585978"/>
                  </a:cubicBezTo>
                  <a:cubicBezTo>
                    <a:pt x="1173099" y="262890"/>
                    <a:pt x="909733" y="0"/>
                    <a:pt x="585978" y="0"/>
                  </a:cubicBezTo>
                  <a:close/>
                  <a:moveTo>
                    <a:pt x="980408" y="903827"/>
                  </a:moveTo>
                  <a:cubicBezTo>
                    <a:pt x="896969" y="1042797"/>
                    <a:pt x="802481" y="1200245"/>
                    <a:pt x="802481" y="1479518"/>
                  </a:cubicBezTo>
                  <a:cubicBezTo>
                    <a:pt x="802481" y="1491901"/>
                    <a:pt x="798766" y="1501807"/>
                    <a:pt x="796194" y="1505045"/>
                  </a:cubicBezTo>
                  <a:lnTo>
                    <a:pt x="376809" y="1505045"/>
                  </a:lnTo>
                  <a:cubicBezTo>
                    <a:pt x="374237" y="1501807"/>
                    <a:pt x="370522" y="1491901"/>
                    <a:pt x="370522" y="1479518"/>
                  </a:cubicBezTo>
                  <a:cubicBezTo>
                    <a:pt x="370522" y="1478280"/>
                    <a:pt x="370427" y="1477137"/>
                    <a:pt x="370332" y="1475994"/>
                  </a:cubicBezTo>
                  <a:cubicBezTo>
                    <a:pt x="369665" y="1468660"/>
                    <a:pt x="353377" y="1296543"/>
                    <a:pt x="342709" y="1237298"/>
                  </a:cubicBezTo>
                  <a:lnTo>
                    <a:pt x="342709" y="1237298"/>
                  </a:lnTo>
                  <a:cubicBezTo>
                    <a:pt x="315468" y="1086803"/>
                    <a:pt x="249174" y="980504"/>
                    <a:pt x="190595" y="886778"/>
                  </a:cubicBezTo>
                  <a:cubicBezTo>
                    <a:pt x="129159" y="788289"/>
                    <a:pt x="76009" y="703136"/>
                    <a:pt x="76009" y="586073"/>
                  </a:cubicBezTo>
                  <a:cubicBezTo>
                    <a:pt x="76009" y="304991"/>
                    <a:pt x="304705" y="76295"/>
                    <a:pt x="585788" y="76295"/>
                  </a:cubicBezTo>
                  <a:cubicBezTo>
                    <a:pt x="867537" y="76295"/>
                    <a:pt x="1096803" y="304991"/>
                    <a:pt x="1096803" y="586073"/>
                  </a:cubicBezTo>
                  <a:cubicBezTo>
                    <a:pt x="1096899" y="709803"/>
                    <a:pt x="1042988" y="799719"/>
                    <a:pt x="980408" y="903827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cs-CZ" dirty="0"/>
            </a:p>
          </p:txBody>
        </p:sp>
        <p:sp>
          <p:nvSpPr>
            <p:cNvPr id="24" name="Volný tvar: obrazec 23">
              <a:extLst>
                <a:ext uri="{FF2B5EF4-FFF2-40B4-BE49-F238E27FC236}">
                  <a16:creationId xmlns:a16="http://schemas.microsoft.com/office/drawing/2014/main" id="{00750CD5-87BD-4F1D-AADB-47EDC1502A02}"/>
                </a:ext>
              </a:extLst>
            </p:cNvPr>
            <p:cNvSpPr/>
            <p:nvPr/>
          </p:nvSpPr>
          <p:spPr>
            <a:xfrm>
              <a:off x="7678921" y="-2343590"/>
              <a:ext cx="223005" cy="372166"/>
            </a:xfrm>
            <a:custGeom>
              <a:avLst/>
              <a:gdLst>
                <a:gd name="connsiteX0" fmla="*/ 161830 w 223005"/>
                <a:gd name="connsiteY0" fmla="*/ 7835 h 372166"/>
                <a:gd name="connsiteX1" fmla="*/ 12192 w 223005"/>
                <a:gd name="connsiteY1" fmla="*/ 234626 h 372166"/>
                <a:gd name="connsiteX2" fmla="*/ 0 w 223005"/>
                <a:gd name="connsiteY2" fmla="*/ 334067 h 372166"/>
                <a:gd name="connsiteX3" fmla="*/ 38100 w 223005"/>
                <a:gd name="connsiteY3" fmla="*/ 372167 h 372166"/>
                <a:gd name="connsiteX4" fmla="*/ 76200 w 223005"/>
                <a:gd name="connsiteY4" fmla="*/ 334067 h 372166"/>
                <a:gd name="connsiteX5" fmla="*/ 86106 w 223005"/>
                <a:gd name="connsiteY5" fmla="*/ 253104 h 372166"/>
                <a:gd name="connsiteX6" fmla="*/ 208026 w 223005"/>
                <a:gd name="connsiteY6" fmla="*/ 68414 h 372166"/>
                <a:gd name="connsiteX7" fmla="*/ 215170 w 223005"/>
                <a:gd name="connsiteY7" fmla="*/ 14979 h 372166"/>
                <a:gd name="connsiteX8" fmla="*/ 161830 w 223005"/>
                <a:gd name="connsiteY8" fmla="*/ 7835 h 3721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23005" h="372166">
                  <a:moveTo>
                    <a:pt x="161830" y="7835"/>
                  </a:moveTo>
                  <a:cubicBezTo>
                    <a:pt x="87725" y="64319"/>
                    <a:pt x="34671" y="144900"/>
                    <a:pt x="12192" y="234626"/>
                  </a:cubicBezTo>
                  <a:cubicBezTo>
                    <a:pt x="4096" y="267011"/>
                    <a:pt x="0" y="300443"/>
                    <a:pt x="0" y="334067"/>
                  </a:cubicBezTo>
                  <a:cubicBezTo>
                    <a:pt x="0" y="355117"/>
                    <a:pt x="17050" y="372167"/>
                    <a:pt x="38100" y="372167"/>
                  </a:cubicBezTo>
                  <a:cubicBezTo>
                    <a:pt x="59150" y="372167"/>
                    <a:pt x="76200" y="355117"/>
                    <a:pt x="76200" y="334067"/>
                  </a:cubicBezTo>
                  <a:cubicBezTo>
                    <a:pt x="76200" y="306730"/>
                    <a:pt x="79534" y="279488"/>
                    <a:pt x="86106" y="253104"/>
                  </a:cubicBezTo>
                  <a:cubicBezTo>
                    <a:pt x="104394" y="180047"/>
                    <a:pt x="147638" y="114515"/>
                    <a:pt x="208026" y="68414"/>
                  </a:cubicBezTo>
                  <a:cubicBezTo>
                    <a:pt x="224790" y="55651"/>
                    <a:pt x="227933" y="31743"/>
                    <a:pt x="215170" y="14979"/>
                  </a:cubicBezTo>
                  <a:cubicBezTo>
                    <a:pt x="202406" y="-1785"/>
                    <a:pt x="178594" y="-4928"/>
                    <a:pt x="161830" y="783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cs-CZ"/>
            </a:p>
          </p:txBody>
        </p:sp>
        <p:sp>
          <p:nvSpPr>
            <p:cNvPr id="25" name="Volný tvar: obrazec 24">
              <a:extLst>
                <a:ext uri="{FF2B5EF4-FFF2-40B4-BE49-F238E27FC236}">
                  <a16:creationId xmlns:a16="http://schemas.microsoft.com/office/drawing/2014/main" id="{96C891DB-9581-4E76-85CC-423240A7A38A}"/>
                </a:ext>
              </a:extLst>
            </p:cNvPr>
            <p:cNvSpPr/>
            <p:nvPr/>
          </p:nvSpPr>
          <p:spPr>
            <a:xfrm>
              <a:off x="7880517" y="-993064"/>
              <a:ext cx="418720" cy="121396"/>
            </a:xfrm>
            <a:custGeom>
              <a:avLst/>
              <a:gdLst>
                <a:gd name="connsiteX0" fmla="*/ 375619 w 418720"/>
                <a:gd name="connsiteY0" fmla="*/ 334 h 121396"/>
                <a:gd name="connsiteX1" fmla="*/ 33100 w 418720"/>
                <a:gd name="connsiteY1" fmla="*/ 45483 h 121396"/>
                <a:gd name="connsiteX2" fmla="*/ 334 w 418720"/>
                <a:gd name="connsiteY2" fmla="*/ 88250 h 121396"/>
                <a:gd name="connsiteX3" fmla="*/ 38053 w 418720"/>
                <a:gd name="connsiteY3" fmla="*/ 121397 h 121396"/>
                <a:gd name="connsiteX4" fmla="*/ 43101 w 418720"/>
                <a:gd name="connsiteY4" fmla="*/ 121111 h 121396"/>
                <a:gd name="connsiteX5" fmla="*/ 385620 w 418720"/>
                <a:gd name="connsiteY5" fmla="*/ 75963 h 121396"/>
                <a:gd name="connsiteX6" fmla="*/ 418386 w 418720"/>
                <a:gd name="connsiteY6" fmla="*/ 33195 h 121396"/>
                <a:gd name="connsiteX7" fmla="*/ 375619 w 418720"/>
                <a:gd name="connsiteY7" fmla="*/ 334 h 1213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18720" h="121396">
                  <a:moveTo>
                    <a:pt x="375619" y="334"/>
                  </a:moveTo>
                  <a:lnTo>
                    <a:pt x="33100" y="45483"/>
                  </a:lnTo>
                  <a:cubicBezTo>
                    <a:pt x="12240" y="48245"/>
                    <a:pt x="-2428" y="67390"/>
                    <a:pt x="334" y="88250"/>
                  </a:cubicBezTo>
                  <a:cubicBezTo>
                    <a:pt x="2906" y="107395"/>
                    <a:pt x="19193" y="121397"/>
                    <a:pt x="38053" y="121397"/>
                  </a:cubicBezTo>
                  <a:cubicBezTo>
                    <a:pt x="39672" y="121397"/>
                    <a:pt x="41387" y="121302"/>
                    <a:pt x="43101" y="121111"/>
                  </a:cubicBezTo>
                  <a:lnTo>
                    <a:pt x="385620" y="75963"/>
                  </a:lnTo>
                  <a:cubicBezTo>
                    <a:pt x="406480" y="73200"/>
                    <a:pt x="421149" y="54055"/>
                    <a:pt x="418386" y="33195"/>
                  </a:cubicBezTo>
                  <a:cubicBezTo>
                    <a:pt x="415624" y="12240"/>
                    <a:pt x="396574" y="-2428"/>
                    <a:pt x="375619" y="33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cs-CZ"/>
            </a:p>
          </p:txBody>
        </p:sp>
        <p:sp>
          <p:nvSpPr>
            <p:cNvPr id="26" name="Volný tvar: obrazec 25">
              <a:extLst>
                <a:ext uri="{FF2B5EF4-FFF2-40B4-BE49-F238E27FC236}">
                  <a16:creationId xmlns:a16="http://schemas.microsoft.com/office/drawing/2014/main" id="{9EF2568F-71D7-41D0-862C-11CE4FAF27E9}"/>
                </a:ext>
              </a:extLst>
            </p:cNvPr>
            <p:cNvSpPr/>
            <p:nvPr/>
          </p:nvSpPr>
          <p:spPr>
            <a:xfrm>
              <a:off x="7880517" y="-870477"/>
              <a:ext cx="418720" cy="121492"/>
            </a:xfrm>
            <a:custGeom>
              <a:avLst/>
              <a:gdLst>
                <a:gd name="connsiteX0" fmla="*/ 375619 w 418720"/>
                <a:gd name="connsiteY0" fmla="*/ 334 h 121492"/>
                <a:gd name="connsiteX1" fmla="*/ 33100 w 418720"/>
                <a:gd name="connsiteY1" fmla="*/ 45578 h 121492"/>
                <a:gd name="connsiteX2" fmla="*/ 334 w 418720"/>
                <a:gd name="connsiteY2" fmla="*/ 88345 h 121492"/>
                <a:gd name="connsiteX3" fmla="*/ 38053 w 418720"/>
                <a:gd name="connsiteY3" fmla="*/ 121492 h 121492"/>
                <a:gd name="connsiteX4" fmla="*/ 43101 w 418720"/>
                <a:gd name="connsiteY4" fmla="*/ 121111 h 121492"/>
                <a:gd name="connsiteX5" fmla="*/ 385620 w 418720"/>
                <a:gd name="connsiteY5" fmla="*/ 75867 h 121492"/>
                <a:gd name="connsiteX6" fmla="*/ 418386 w 418720"/>
                <a:gd name="connsiteY6" fmla="*/ 33100 h 121492"/>
                <a:gd name="connsiteX7" fmla="*/ 375619 w 418720"/>
                <a:gd name="connsiteY7" fmla="*/ 334 h 1214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18720" h="121492">
                  <a:moveTo>
                    <a:pt x="375619" y="334"/>
                  </a:moveTo>
                  <a:lnTo>
                    <a:pt x="33100" y="45578"/>
                  </a:lnTo>
                  <a:cubicBezTo>
                    <a:pt x="12240" y="48340"/>
                    <a:pt x="-2428" y="67485"/>
                    <a:pt x="334" y="88345"/>
                  </a:cubicBezTo>
                  <a:cubicBezTo>
                    <a:pt x="2906" y="107490"/>
                    <a:pt x="19193" y="121492"/>
                    <a:pt x="38053" y="121492"/>
                  </a:cubicBezTo>
                  <a:cubicBezTo>
                    <a:pt x="39672" y="121492"/>
                    <a:pt x="41387" y="121397"/>
                    <a:pt x="43101" y="121111"/>
                  </a:cubicBezTo>
                  <a:lnTo>
                    <a:pt x="385620" y="75867"/>
                  </a:lnTo>
                  <a:cubicBezTo>
                    <a:pt x="406480" y="73105"/>
                    <a:pt x="421149" y="53960"/>
                    <a:pt x="418386" y="33100"/>
                  </a:cubicBezTo>
                  <a:cubicBezTo>
                    <a:pt x="415624" y="12240"/>
                    <a:pt x="396574" y="-2428"/>
                    <a:pt x="375619" y="33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cs-CZ"/>
            </a:p>
          </p:txBody>
        </p:sp>
        <p:sp>
          <p:nvSpPr>
            <p:cNvPr id="27" name="Volný tvar: obrazec 26">
              <a:extLst>
                <a:ext uri="{FF2B5EF4-FFF2-40B4-BE49-F238E27FC236}">
                  <a16:creationId xmlns:a16="http://schemas.microsoft.com/office/drawing/2014/main" id="{F87FBA4F-3324-49B0-9268-BBC2EA3D955F}"/>
                </a:ext>
              </a:extLst>
            </p:cNvPr>
            <p:cNvSpPr/>
            <p:nvPr/>
          </p:nvSpPr>
          <p:spPr>
            <a:xfrm>
              <a:off x="7971100" y="-736554"/>
              <a:ext cx="247175" cy="98820"/>
            </a:xfrm>
            <a:custGeom>
              <a:avLst/>
              <a:gdLst>
                <a:gd name="connsiteX0" fmla="*/ 204074 w 247175"/>
                <a:gd name="connsiteY0" fmla="*/ 332 h 98820"/>
                <a:gd name="connsiteX1" fmla="*/ 33100 w 247175"/>
                <a:gd name="connsiteY1" fmla="*/ 22907 h 98820"/>
                <a:gd name="connsiteX2" fmla="*/ 334 w 247175"/>
                <a:gd name="connsiteY2" fmla="*/ 65674 h 98820"/>
                <a:gd name="connsiteX3" fmla="*/ 38053 w 247175"/>
                <a:gd name="connsiteY3" fmla="*/ 98821 h 98820"/>
                <a:gd name="connsiteX4" fmla="*/ 43101 w 247175"/>
                <a:gd name="connsiteY4" fmla="*/ 98440 h 98820"/>
                <a:gd name="connsiteX5" fmla="*/ 214075 w 247175"/>
                <a:gd name="connsiteY5" fmla="*/ 75866 h 98820"/>
                <a:gd name="connsiteX6" fmla="*/ 246841 w 247175"/>
                <a:gd name="connsiteY6" fmla="*/ 33098 h 98820"/>
                <a:gd name="connsiteX7" fmla="*/ 204074 w 247175"/>
                <a:gd name="connsiteY7" fmla="*/ 332 h 988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47175" h="98820">
                  <a:moveTo>
                    <a:pt x="204074" y="332"/>
                  </a:moveTo>
                  <a:lnTo>
                    <a:pt x="33100" y="22907"/>
                  </a:lnTo>
                  <a:cubicBezTo>
                    <a:pt x="12240" y="25669"/>
                    <a:pt x="-2428" y="44814"/>
                    <a:pt x="334" y="65674"/>
                  </a:cubicBezTo>
                  <a:cubicBezTo>
                    <a:pt x="2906" y="84819"/>
                    <a:pt x="19193" y="98821"/>
                    <a:pt x="38053" y="98821"/>
                  </a:cubicBezTo>
                  <a:cubicBezTo>
                    <a:pt x="39672" y="98821"/>
                    <a:pt x="41387" y="98726"/>
                    <a:pt x="43101" y="98440"/>
                  </a:cubicBezTo>
                  <a:lnTo>
                    <a:pt x="214075" y="75866"/>
                  </a:lnTo>
                  <a:cubicBezTo>
                    <a:pt x="234935" y="73103"/>
                    <a:pt x="249603" y="53958"/>
                    <a:pt x="246841" y="33098"/>
                  </a:cubicBezTo>
                  <a:cubicBezTo>
                    <a:pt x="244079" y="12334"/>
                    <a:pt x="225029" y="-2430"/>
                    <a:pt x="204074" y="332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cs-CZ"/>
            </a:p>
          </p:txBody>
        </p:sp>
      </p:grpSp>
      <p:grpSp>
        <p:nvGrpSpPr>
          <p:cNvPr id="28" name="Grafický objekt 43">
            <a:extLst>
              <a:ext uri="{FF2B5EF4-FFF2-40B4-BE49-F238E27FC236}">
                <a16:creationId xmlns:a16="http://schemas.microsoft.com/office/drawing/2014/main" id="{C72D55BE-E1C0-4288-ADE4-A9BF07802FF8}"/>
              </a:ext>
            </a:extLst>
          </p:cNvPr>
          <p:cNvGrpSpPr/>
          <p:nvPr/>
        </p:nvGrpSpPr>
        <p:grpSpPr>
          <a:xfrm>
            <a:off x="7908203" y="926732"/>
            <a:ext cx="929128" cy="840628"/>
            <a:chOff x="4398776" y="-2154065"/>
            <a:chExt cx="2187342" cy="1978997"/>
          </a:xfrm>
          <a:solidFill>
            <a:srgbClr val="C9B9AF">
              <a:alpha val="0"/>
            </a:srgbClr>
          </a:solidFill>
        </p:grpSpPr>
        <p:sp>
          <p:nvSpPr>
            <p:cNvPr id="31" name="Volný tvar: obrazec 30">
              <a:extLst>
                <a:ext uri="{FF2B5EF4-FFF2-40B4-BE49-F238E27FC236}">
                  <a16:creationId xmlns:a16="http://schemas.microsoft.com/office/drawing/2014/main" id="{C5D09C23-ACDC-4F30-B0C6-D9F363D0BB9A}"/>
                </a:ext>
              </a:extLst>
            </p:cNvPr>
            <p:cNvSpPr/>
            <p:nvPr/>
          </p:nvSpPr>
          <p:spPr>
            <a:xfrm>
              <a:off x="4398776" y="-1261965"/>
              <a:ext cx="1081587" cy="1086897"/>
            </a:xfrm>
            <a:custGeom>
              <a:avLst/>
              <a:gdLst>
                <a:gd name="connsiteX0" fmla="*/ 934236 w 1081587"/>
                <a:gd name="connsiteY0" fmla="*/ 11144 h 1086897"/>
                <a:gd name="connsiteX1" fmla="*/ 880324 w 1081587"/>
                <a:gd name="connsiteY1" fmla="*/ 11144 h 1086897"/>
                <a:gd name="connsiteX2" fmla="*/ 787170 w 1081587"/>
                <a:gd name="connsiteY2" fmla="*/ 104299 h 1086897"/>
                <a:gd name="connsiteX3" fmla="*/ 293394 w 1081587"/>
                <a:gd name="connsiteY3" fmla="*/ 185833 h 1086897"/>
                <a:gd name="connsiteX4" fmla="*/ 125659 w 1081587"/>
                <a:gd name="connsiteY4" fmla="*/ 353568 h 1086897"/>
                <a:gd name="connsiteX5" fmla="*/ 125659 w 1081587"/>
                <a:gd name="connsiteY5" fmla="*/ 961263 h 1086897"/>
                <a:gd name="connsiteX6" fmla="*/ 429506 w 1081587"/>
                <a:gd name="connsiteY6" fmla="*/ 1086898 h 1086897"/>
                <a:gd name="connsiteX7" fmla="*/ 733354 w 1081587"/>
                <a:gd name="connsiteY7" fmla="*/ 961263 h 1086897"/>
                <a:gd name="connsiteX8" fmla="*/ 901089 w 1081587"/>
                <a:gd name="connsiteY8" fmla="*/ 793528 h 1086897"/>
                <a:gd name="connsiteX9" fmla="*/ 979099 w 1081587"/>
                <a:gd name="connsiteY9" fmla="*/ 292798 h 1086897"/>
                <a:gd name="connsiteX10" fmla="*/ 1070443 w 1081587"/>
                <a:gd name="connsiteY10" fmla="*/ 201454 h 1086897"/>
                <a:gd name="connsiteX11" fmla="*/ 1081588 w 1081587"/>
                <a:gd name="connsiteY11" fmla="*/ 174498 h 1086897"/>
                <a:gd name="connsiteX12" fmla="*/ 1070443 w 1081587"/>
                <a:gd name="connsiteY12" fmla="*/ 147542 h 1086897"/>
                <a:gd name="connsiteX13" fmla="*/ 934236 w 1081587"/>
                <a:gd name="connsiteY13" fmla="*/ 11144 h 1086897"/>
                <a:gd name="connsiteX14" fmla="*/ 847273 w 1081587"/>
                <a:gd name="connsiteY14" fmla="*/ 739616 h 1086897"/>
                <a:gd name="connsiteX15" fmla="*/ 679538 w 1081587"/>
                <a:gd name="connsiteY15" fmla="*/ 907352 h 1086897"/>
                <a:gd name="connsiteX16" fmla="*/ 179570 w 1081587"/>
                <a:gd name="connsiteY16" fmla="*/ 907352 h 1086897"/>
                <a:gd name="connsiteX17" fmla="*/ 179570 w 1081587"/>
                <a:gd name="connsiteY17" fmla="*/ 407384 h 1086897"/>
                <a:gd name="connsiteX18" fmla="*/ 347305 w 1081587"/>
                <a:gd name="connsiteY18" fmla="*/ 239649 h 1086897"/>
                <a:gd name="connsiteX19" fmla="*/ 729544 w 1081587"/>
                <a:gd name="connsiteY19" fmla="*/ 161830 h 1086897"/>
                <a:gd name="connsiteX20" fmla="*/ 606481 w 1081587"/>
                <a:gd name="connsiteY20" fmla="*/ 284893 h 1086897"/>
                <a:gd name="connsiteX21" fmla="*/ 597241 w 1081587"/>
                <a:gd name="connsiteY21" fmla="*/ 283655 h 1086897"/>
                <a:gd name="connsiteX22" fmla="*/ 451604 w 1081587"/>
                <a:gd name="connsiteY22" fmla="*/ 344043 h 1086897"/>
                <a:gd name="connsiteX23" fmla="*/ 283869 w 1081587"/>
                <a:gd name="connsiteY23" fmla="*/ 511778 h 1086897"/>
                <a:gd name="connsiteX24" fmla="*/ 223480 w 1081587"/>
                <a:gd name="connsiteY24" fmla="*/ 657415 h 1086897"/>
                <a:gd name="connsiteX25" fmla="*/ 283869 w 1081587"/>
                <a:gd name="connsiteY25" fmla="*/ 803053 h 1086897"/>
                <a:gd name="connsiteX26" fmla="*/ 429506 w 1081587"/>
                <a:gd name="connsiteY26" fmla="*/ 863251 h 1086897"/>
                <a:gd name="connsiteX27" fmla="*/ 575143 w 1081587"/>
                <a:gd name="connsiteY27" fmla="*/ 803053 h 1086897"/>
                <a:gd name="connsiteX28" fmla="*/ 742879 w 1081587"/>
                <a:gd name="connsiteY28" fmla="*/ 635318 h 1086897"/>
                <a:gd name="connsiteX29" fmla="*/ 793171 w 1081587"/>
                <a:gd name="connsiteY29" fmla="*/ 551116 h 1086897"/>
                <a:gd name="connsiteX30" fmla="*/ 801839 w 1081587"/>
                <a:gd name="connsiteY30" fmla="*/ 470249 h 1086897"/>
                <a:gd name="connsiteX31" fmla="*/ 922044 w 1081587"/>
                <a:gd name="connsiteY31" fmla="*/ 350044 h 1086897"/>
                <a:gd name="connsiteX32" fmla="*/ 847273 w 1081587"/>
                <a:gd name="connsiteY32" fmla="*/ 739616 h 1086897"/>
                <a:gd name="connsiteX33" fmla="*/ 587431 w 1081587"/>
                <a:gd name="connsiteY33" fmla="*/ 494252 h 1086897"/>
                <a:gd name="connsiteX34" fmla="*/ 682109 w 1081587"/>
                <a:gd name="connsiteY34" fmla="*/ 533305 h 1086897"/>
                <a:gd name="connsiteX35" fmla="*/ 697921 w 1081587"/>
                <a:gd name="connsiteY35" fmla="*/ 532352 h 1086897"/>
                <a:gd name="connsiteX36" fmla="*/ 720590 w 1081587"/>
                <a:gd name="connsiteY36" fmla="*/ 527876 h 1086897"/>
                <a:gd name="connsiteX37" fmla="*/ 720495 w 1081587"/>
                <a:gd name="connsiteY37" fmla="*/ 528257 h 1086897"/>
                <a:gd name="connsiteX38" fmla="*/ 689063 w 1081587"/>
                <a:gd name="connsiteY38" fmla="*/ 581406 h 1086897"/>
                <a:gd name="connsiteX39" fmla="*/ 521327 w 1081587"/>
                <a:gd name="connsiteY39" fmla="*/ 749141 h 1086897"/>
                <a:gd name="connsiteX40" fmla="*/ 337876 w 1081587"/>
                <a:gd name="connsiteY40" fmla="*/ 749141 h 1086897"/>
                <a:gd name="connsiteX41" fmla="*/ 299776 w 1081587"/>
                <a:gd name="connsiteY41" fmla="*/ 657415 h 1086897"/>
                <a:gd name="connsiteX42" fmla="*/ 337876 w 1081587"/>
                <a:gd name="connsiteY42" fmla="*/ 565690 h 1086897"/>
                <a:gd name="connsiteX43" fmla="*/ 505611 w 1081587"/>
                <a:gd name="connsiteY43" fmla="*/ 397955 h 1086897"/>
                <a:gd name="connsiteX44" fmla="*/ 551712 w 1081587"/>
                <a:gd name="connsiteY44" fmla="*/ 368236 h 1086897"/>
                <a:gd name="connsiteX45" fmla="*/ 547997 w 1081587"/>
                <a:gd name="connsiteY45" fmla="*/ 399193 h 1086897"/>
                <a:gd name="connsiteX46" fmla="*/ 587431 w 1081587"/>
                <a:gd name="connsiteY46" fmla="*/ 494252 h 1086897"/>
                <a:gd name="connsiteX47" fmla="*/ 723829 w 1081587"/>
                <a:gd name="connsiteY47" fmla="*/ 440341 h 1086897"/>
                <a:gd name="connsiteX48" fmla="*/ 689253 w 1081587"/>
                <a:gd name="connsiteY48" fmla="*/ 456628 h 1086897"/>
                <a:gd name="connsiteX49" fmla="*/ 641342 w 1081587"/>
                <a:gd name="connsiteY49" fmla="*/ 440341 h 1086897"/>
                <a:gd name="connsiteX50" fmla="*/ 624197 w 1081587"/>
                <a:gd name="connsiteY50" fmla="*/ 399098 h 1086897"/>
                <a:gd name="connsiteX51" fmla="*/ 641342 w 1081587"/>
                <a:gd name="connsiteY51" fmla="*/ 357854 h 1086897"/>
                <a:gd name="connsiteX52" fmla="*/ 907280 w 1081587"/>
                <a:gd name="connsiteY52" fmla="*/ 91916 h 1086897"/>
                <a:gd name="connsiteX53" fmla="*/ 989767 w 1081587"/>
                <a:gd name="connsiteY53" fmla="*/ 174403 h 1086897"/>
                <a:gd name="connsiteX54" fmla="*/ 723829 w 1081587"/>
                <a:gd name="connsiteY54" fmla="*/ 440341 h 10868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</a:cxnLst>
              <a:rect l="l" t="t" r="r" b="b"/>
              <a:pathLst>
                <a:path w="1081587" h="1086897">
                  <a:moveTo>
                    <a:pt x="934236" y="11144"/>
                  </a:moveTo>
                  <a:cubicBezTo>
                    <a:pt x="919377" y="-3715"/>
                    <a:pt x="895183" y="-3715"/>
                    <a:pt x="880324" y="11144"/>
                  </a:cubicBezTo>
                  <a:lnTo>
                    <a:pt x="787170" y="104299"/>
                  </a:lnTo>
                  <a:cubicBezTo>
                    <a:pt x="623245" y="23527"/>
                    <a:pt x="424077" y="55150"/>
                    <a:pt x="293394" y="185833"/>
                  </a:cubicBezTo>
                  <a:lnTo>
                    <a:pt x="125659" y="353568"/>
                  </a:lnTo>
                  <a:cubicBezTo>
                    <a:pt x="-41886" y="521113"/>
                    <a:pt x="-41886" y="793718"/>
                    <a:pt x="125659" y="961263"/>
                  </a:cubicBezTo>
                  <a:cubicBezTo>
                    <a:pt x="209383" y="1044988"/>
                    <a:pt x="319492" y="1086898"/>
                    <a:pt x="429506" y="1086898"/>
                  </a:cubicBezTo>
                  <a:cubicBezTo>
                    <a:pt x="539520" y="1086898"/>
                    <a:pt x="649629" y="1044988"/>
                    <a:pt x="733354" y="961263"/>
                  </a:cubicBezTo>
                  <a:lnTo>
                    <a:pt x="901089" y="793528"/>
                  </a:lnTo>
                  <a:cubicBezTo>
                    <a:pt x="1034439" y="660178"/>
                    <a:pt x="1064633" y="458153"/>
                    <a:pt x="979099" y="292798"/>
                  </a:cubicBezTo>
                  <a:lnTo>
                    <a:pt x="1070443" y="201454"/>
                  </a:lnTo>
                  <a:cubicBezTo>
                    <a:pt x="1077587" y="194310"/>
                    <a:pt x="1081588" y="184594"/>
                    <a:pt x="1081588" y="174498"/>
                  </a:cubicBezTo>
                  <a:cubicBezTo>
                    <a:pt x="1081588" y="164402"/>
                    <a:pt x="1077587" y="154686"/>
                    <a:pt x="1070443" y="147542"/>
                  </a:cubicBezTo>
                  <a:lnTo>
                    <a:pt x="934236" y="11144"/>
                  </a:lnTo>
                  <a:close/>
                  <a:moveTo>
                    <a:pt x="847273" y="739616"/>
                  </a:moveTo>
                  <a:lnTo>
                    <a:pt x="679538" y="907352"/>
                  </a:lnTo>
                  <a:cubicBezTo>
                    <a:pt x="541711" y="1045178"/>
                    <a:pt x="317397" y="1045178"/>
                    <a:pt x="179570" y="907352"/>
                  </a:cubicBezTo>
                  <a:cubicBezTo>
                    <a:pt x="41743" y="769525"/>
                    <a:pt x="41743" y="545211"/>
                    <a:pt x="179570" y="407384"/>
                  </a:cubicBezTo>
                  <a:lnTo>
                    <a:pt x="347305" y="239649"/>
                  </a:lnTo>
                  <a:cubicBezTo>
                    <a:pt x="448556" y="138398"/>
                    <a:pt x="599718" y="109442"/>
                    <a:pt x="729544" y="161830"/>
                  </a:cubicBezTo>
                  <a:lnTo>
                    <a:pt x="606481" y="284893"/>
                  </a:lnTo>
                  <a:cubicBezTo>
                    <a:pt x="603528" y="284131"/>
                    <a:pt x="600385" y="283655"/>
                    <a:pt x="597241" y="283655"/>
                  </a:cubicBezTo>
                  <a:cubicBezTo>
                    <a:pt x="542282" y="283655"/>
                    <a:pt x="490562" y="305086"/>
                    <a:pt x="451604" y="344043"/>
                  </a:cubicBezTo>
                  <a:lnTo>
                    <a:pt x="283869" y="511778"/>
                  </a:lnTo>
                  <a:cubicBezTo>
                    <a:pt x="244912" y="550736"/>
                    <a:pt x="223480" y="602456"/>
                    <a:pt x="223480" y="657415"/>
                  </a:cubicBezTo>
                  <a:cubicBezTo>
                    <a:pt x="223480" y="712375"/>
                    <a:pt x="244912" y="764095"/>
                    <a:pt x="283869" y="803053"/>
                  </a:cubicBezTo>
                  <a:cubicBezTo>
                    <a:pt x="323969" y="843153"/>
                    <a:pt x="376738" y="863251"/>
                    <a:pt x="429506" y="863251"/>
                  </a:cubicBezTo>
                  <a:cubicBezTo>
                    <a:pt x="482275" y="863251"/>
                    <a:pt x="534948" y="843153"/>
                    <a:pt x="575143" y="803053"/>
                  </a:cubicBezTo>
                  <a:lnTo>
                    <a:pt x="742879" y="635318"/>
                  </a:lnTo>
                  <a:cubicBezTo>
                    <a:pt x="765929" y="612267"/>
                    <a:pt x="782884" y="583882"/>
                    <a:pt x="793171" y="551116"/>
                  </a:cubicBezTo>
                  <a:cubicBezTo>
                    <a:pt x="801362" y="524923"/>
                    <a:pt x="804220" y="497300"/>
                    <a:pt x="801839" y="470249"/>
                  </a:cubicBezTo>
                  <a:lnTo>
                    <a:pt x="922044" y="350044"/>
                  </a:lnTo>
                  <a:cubicBezTo>
                    <a:pt x="978908" y="481394"/>
                    <a:pt x="951095" y="635794"/>
                    <a:pt x="847273" y="739616"/>
                  </a:cubicBezTo>
                  <a:close/>
                  <a:moveTo>
                    <a:pt x="587431" y="494252"/>
                  </a:moveTo>
                  <a:cubicBezTo>
                    <a:pt x="612672" y="519494"/>
                    <a:pt x="646486" y="533305"/>
                    <a:pt x="682109" y="533305"/>
                  </a:cubicBezTo>
                  <a:cubicBezTo>
                    <a:pt x="687348" y="533305"/>
                    <a:pt x="692682" y="533019"/>
                    <a:pt x="697921" y="532352"/>
                  </a:cubicBezTo>
                  <a:cubicBezTo>
                    <a:pt x="705731" y="531495"/>
                    <a:pt x="713256" y="529971"/>
                    <a:pt x="720590" y="527876"/>
                  </a:cubicBezTo>
                  <a:cubicBezTo>
                    <a:pt x="720590" y="527971"/>
                    <a:pt x="720495" y="528161"/>
                    <a:pt x="720495" y="528257"/>
                  </a:cubicBezTo>
                  <a:cubicBezTo>
                    <a:pt x="713923" y="549211"/>
                    <a:pt x="703350" y="567119"/>
                    <a:pt x="689063" y="581406"/>
                  </a:cubicBezTo>
                  <a:lnTo>
                    <a:pt x="521327" y="749141"/>
                  </a:lnTo>
                  <a:cubicBezTo>
                    <a:pt x="470749" y="799719"/>
                    <a:pt x="388454" y="799719"/>
                    <a:pt x="337876" y="749141"/>
                  </a:cubicBezTo>
                  <a:cubicBezTo>
                    <a:pt x="313301" y="724567"/>
                    <a:pt x="299776" y="691991"/>
                    <a:pt x="299776" y="657415"/>
                  </a:cubicBezTo>
                  <a:cubicBezTo>
                    <a:pt x="299776" y="622840"/>
                    <a:pt x="313301" y="590264"/>
                    <a:pt x="337876" y="565690"/>
                  </a:cubicBezTo>
                  <a:lnTo>
                    <a:pt x="505611" y="397955"/>
                  </a:lnTo>
                  <a:cubicBezTo>
                    <a:pt x="518946" y="384619"/>
                    <a:pt x="534662" y="374714"/>
                    <a:pt x="551712" y="368236"/>
                  </a:cubicBezTo>
                  <a:cubicBezTo>
                    <a:pt x="549331" y="378238"/>
                    <a:pt x="547997" y="388620"/>
                    <a:pt x="547997" y="399193"/>
                  </a:cubicBezTo>
                  <a:cubicBezTo>
                    <a:pt x="547997" y="435007"/>
                    <a:pt x="561999" y="468820"/>
                    <a:pt x="587431" y="494252"/>
                  </a:cubicBezTo>
                  <a:close/>
                  <a:moveTo>
                    <a:pt x="723829" y="440341"/>
                  </a:moveTo>
                  <a:cubicBezTo>
                    <a:pt x="712304" y="451866"/>
                    <a:pt x="698683" y="455581"/>
                    <a:pt x="689253" y="456628"/>
                  </a:cubicBezTo>
                  <a:cubicBezTo>
                    <a:pt x="671251" y="458724"/>
                    <a:pt x="653820" y="452723"/>
                    <a:pt x="641342" y="440341"/>
                  </a:cubicBezTo>
                  <a:cubicBezTo>
                    <a:pt x="630293" y="429292"/>
                    <a:pt x="624197" y="414623"/>
                    <a:pt x="624197" y="399098"/>
                  </a:cubicBezTo>
                  <a:cubicBezTo>
                    <a:pt x="624197" y="383572"/>
                    <a:pt x="630293" y="368903"/>
                    <a:pt x="641342" y="357854"/>
                  </a:cubicBezTo>
                  <a:lnTo>
                    <a:pt x="907280" y="91916"/>
                  </a:lnTo>
                  <a:lnTo>
                    <a:pt x="989767" y="174403"/>
                  </a:lnTo>
                  <a:lnTo>
                    <a:pt x="723829" y="440341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cs-CZ" dirty="0"/>
            </a:p>
          </p:txBody>
        </p:sp>
        <p:sp>
          <p:nvSpPr>
            <p:cNvPr id="32" name="Volný tvar: obrazec 31">
              <a:extLst>
                <a:ext uri="{FF2B5EF4-FFF2-40B4-BE49-F238E27FC236}">
                  <a16:creationId xmlns:a16="http://schemas.microsoft.com/office/drawing/2014/main" id="{CBE9A1EA-F885-477A-9965-B2D53E2033C0}"/>
                </a:ext>
              </a:extLst>
            </p:cNvPr>
            <p:cNvSpPr/>
            <p:nvPr/>
          </p:nvSpPr>
          <p:spPr>
            <a:xfrm>
              <a:off x="5420318" y="-2154065"/>
              <a:ext cx="1165800" cy="990016"/>
            </a:xfrm>
            <a:custGeom>
              <a:avLst/>
              <a:gdLst>
                <a:gd name="connsiteX0" fmla="*/ 1094651 w 1165800"/>
                <a:gd name="connsiteY0" fmla="*/ 192583 h 990016"/>
                <a:gd name="connsiteX1" fmla="*/ 499243 w 1165800"/>
                <a:gd name="connsiteY1" fmla="*/ 71140 h 990016"/>
                <a:gd name="connsiteX2" fmla="*/ 301314 w 1165800"/>
                <a:gd name="connsiteY2" fmla="*/ 202013 h 990016"/>
                <a:gd name="connsiteX3" fmla="*/ 124815 w 1165800"/>
                <a:gd name="connsiteY3" fmla="*/ 677120 h 990016"/>
                <a:gd name="connsiteX4" fmla="*/ 17088 w 1165800"/>
                <a:gd name="connsiteY4" fmla="*/ 748367 h 990016"/>
                <a:gd name="connsiteX5" fmla="*/ 6324 w 1165800"/>
                <a:gd name="connsiteY5" fmla="*/ 801136 h 990016"/>
                <a:gd name="connsiteX6" fmla="*/ 112719 w 1165800"/>
                <a:gd name="connsiteY6" fmla="*/ 962013 h 990016"/>
                <a:gd name="connsiteX7" fmla="*/ 136912 w 1165800"/>
                <a:gd name="connsiteY7" fmla="*/ 978301 h 990016"/>
                <a:gd name="connsiteX8" fmla="*/ 144532 w 1165800"/>
                <a:gd name="connsiteY8" fmla="*/ 979063 h 990016"/>
                <a:gd name="connsiteX9" fmla="*/ 165582 w 1165800"/>
                <a:gd name="connsiteY9" fmla="*/ 972776 h 990016"/>
                <a:gd name="connsiteX10" fmla="*/ 275406 w 1165800"/>
                <a:gd name="connsiteY10" fmla="*/ 900100 h 990016"/>
                <a:gd name="connsiteX11" fmla="*/ 538581 w 1165800"/>
                <a:gd name="connsiteY11" fmla="*/ 990016 h 990016"/>
                <a:gd name="connsiteX12" fmla="*/ 775468 w 1165800"/>
                <a:gd name="connsiteY12" fmla="*/ 918865 h 990016"/>
                <a:gd name="connsiteX13" fmla="*/ 973398 w 1165800"/>
                <a:gd name="connsiteY13" fmla="*/ 787991 h 990016"/>
                <a:gd name="connsiteX14" fmla="*/ 1094651 w 1165800"/>
                <a:gd name="connsiteY14" fmla="*/ 192583 h 990016"/>
                <a:gd name="connsiteX15" fmla="*/ 155200 w 1165800"/>
                <a:gd name="connsiteY15" fmla="*/ 888194 h 990016"/>
                <a:gd name="connsiteX16" fmla="*/ 90906 w 1165800"/>
                <a:gd name="connsiteY16" fmla="*/ 790944 h 990016"/>
                <a:gd name="connsiteX17" fmla="*/ 404660 w 1165800"/>
                <a:gd name="connsiteY17" fmla="*/ 583489 h 990016"/>
                <a:gd name="connsiteX18" fmla="*/ 441807 w 1165800"/>
                <a:gd name="connsiteY18" fmla="*/ 574441 h 990016"/>
                <a:gd name="connsiteX19" fmla="*/ 485432 w 1165800"/>
                <a:gd name="connsiteY19" fmla="*/ 599968 h 990016"/>
                <a:gd name="connsiteX20" fmla="*/ 494004 w 1165800"/>
                <a:gd name="connsiteY20" fmla="*/ 643783 h 990016"/>
                <a:gd name="connsiteX21" fmla="*/ 468954 w 1165800"/>
                <a:gd name="connsiteY21" fmla="*/ 680740 h 990016"/>
                <a:gd name="connsiteX22" fmla="*/ 155200 w 1165800"/>
                <a:gd name="connsiteY22" fmla="*/ 888194 h 990016"/>
                <a:gd name="connsiteX23" fmla="*/ 548964 w 1165800"/>
                <a:gd name="connsiteY23" fmla="*/ 557962 h 990016"/>
                <a:gd name="connsiteX24" fmla="*/ 448380 w 1165800"/>
                <a:gd name="connsiteY24" fmla="*/ 498526 h 990016"/>
                <a:gd name="connsiteX25" fmla="*/ 425234 w 1165800"/>
                <a:gd name="connsiteY25" fmla="*/ 498431 h 990016"/>
                <a:gd name="connsiteX26" fmla="*/ 425424 w 1165800"/>
                <a:gd name="connsiteY26" fmla="*/ 498145 h 990016"/>
                <a:gd name="connsiteX27" fmla="*/ 466858 w 1165800"/>
                <a:gd name="connsiteY27" fmla="*/ 452330 h 990016"/>
                <a:gd name="connsiteX28" fmla="*/ 664788 w 1165800"/>
                <a:gd name="connsiteY28" fmla="*/ 321457 h 990016"/>
                <a:gd name="connsiteX29" fmla="*/ 844524 w 1165800"/>
                <a:gd name="connsiteY29" fmla="*/ 358128 h 990016"/>
                <a:gd name="connsiteX30" fmla="*/ 863479 w 1165800"/>
                <a:gd name="connsiteY30" fmla="*/ 455664 h 990016"/>
                <a:gd name="connsiteX31" fmla="*/ 807853 w 1165800"/>
                <a:gd name="connsiteY31" fmla="*/ 537960 h 990016"/>
                <a:gd name="connsiteX32" fmla="*/ 609924 w 1165800"/>
                <a:gd name="connsiteY32" fmla="*/ 668833 h 990016"/>
                <a:gd name="connsiteX33" fmla="*/ 558774 w 1165800"/>
                <a:gd name="connsiteY33" fmla="*/ 688741 h 990016"/>
                <a:gd name="connsiteX34" fmla="*/ 568585 w 1165800"/>
                <a:gd name="connsiteY34" fmla="*/ 659213 h 990016"/>
                <a:gd name="connsiteX35" fmla="*/ 548964 w 1165800"/>
                <a:gd name="connsiteY35" fmla="*/ 557962 h 990016"/>
                <a:gd name="connsiteX36" fmla="*/ 931202 w 1165800"/>
                <a:gd name="connsiteY36" fmla="*/ 724459 h 990016"/>
                <a:gd name="connsiteX37" fmla="*/ 733272 w 1165800"/>
                <a:gd name="connsiteY37" fmla="*/ 855333 h 990016"/>
                <a:gd name="connsiteX38" fmla="*/ 343128 w 1165800"/>
                <a:gd name="connsiteY38" fmla="*/ 855238 h 990016"/>
                <a:gd name="connsiteX39" fmla="*/ 488289 w 1165800"/>
                <a:gd name="connsiteY39" fmla="*/ 759226 h 990016"/>
                <a:gd name="connsiteX40" fmla="*/ 497147 w 1165800"/>
                <a:gd name="connsiteY40" fmla="*/ 762274 h 990016"/>
                <a:gd name="connsiteX41" fmla="*/ 538581 w 1165800"/>
                <a:gd name="connsiteY41" fmla="*/ 766465 h 990016"/>
                <a:gd name="connsiteX42" fmla="*/ 651929 w 1165800"/>
                <a:gd name="connsiteY42" fmla="*/ 732175 h 990016"/>
                <a:gd name="connsiteX43" fmla="*/ 849858 w 1165800"/>
                <a:gd name="connsiteY43" fmla="*/ 601301 h 990016"/>
                <a:gd name="connsiteX44" fmla="*/ 938155 w 1165800"/>
                <a:gd name="connsiteY44" fmla="*/ 470713 h 990016"/>
                <a:gd name="connsiteX45" fmla="*/ 908056 w 1165800"/>
                <a:gd name="connsiteY45" fmla="*/ 315932 h 990016"/>
                <a:gd name="connsiteX46" fmla="*/ 622687 w 1165800"/>
                <a:gd name="connsiteY46" fmla="*/ 257734 h 990016"/>
                <a:gd name="connsiteX47" fmla="*/ 424758 w 1165800"/>
                <a:gd name="connsiteY47" fmla="*/ 388608 h 990016"/>
                <a:gd name="connsiteX48" fmla="*/ 358749 w 1165800"/>
                <a:gd name="connsiteY48" fmla="*/ 461093 h 990016"/>
                <a:gd name="connsiteX49" fmla="*/ 334175 w 1165800"/>
                <a:gd name="connsiteY49" fmla="*/ 538627 h 990016"/>
                <a:gd name="connsiteX50" fmla="*/ 192347 w 1165800"/>
                <a:gd name="connsiteY50" fmla="*/ 632448 h 990016"/>
                <a:gd name="connsiteX51" fmla="*/ 343509 w 1165800"/>
                <a:gd name="connsiteY51" fmla="*/ 265545 h 990016"/>
                <a:gd name="connsiteX52" fmla="*/ 541439 w 1165800"/>
                <a:gd name="connsiteY52" fmla="*/ 134671 h 990016"/>
                <a:gd name="connsiteX53" fmla="*/ 1031310 w 1165800"/>
                <a:gd name="connsiteY53" fmla="*/ 234589 h 990016"/>
                <a:gd name="connsiteX54" fmla="*/ 931202 w 1165800"/>
                <a:gd name="connsiteY54" fmla="*/ 724459 h 9900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</a:cxnLst>
              <a:rect l="l" t="t" r="r" b="b"/>
              <a:pathLst>
                <a:path w="1165800" h="990016">
                  <a:moveTo>
                    <a:pt x="1094651" y="192583"/>
                  </a:moveTo>
                  <a:cubicBezTo>
                    <a:pt x="963968" y="-5060"/>
                    <a:pt x="696792" y="-59543"/>
                    <a:pt x="499243" y="71140"/>
                  </a:cubicBezTo>
                  <a:lnTo>
                    <a:pt x="301314" y="202013"/>
                  </a:lnTo>
                  <a:cubicBezTo>
                    <a:pt x="143961" y="306026"/>
                    <a:pt x="74047" y="497955"/>
                    <a:pt x="124815" y="677120"/>
                  </a:cubicBezTo>
                  <a:lnTo>
                    <a:pt x="17088" y="748367"/>
                  </a:lnTo>
                  <a:cubicBezTo>
                    <a:pt x="-438" y="759988"/>
                    <a:pt x="-5296" y="783610"/>
                    <a:pt x="6324" y="801136"/>
                  </a:cubicBezTo>
                  <a:lnTo>
                    <a:pt x="112719" y="962013"/>
                  </a:lnTo>
                  <a:cubicBezTo>
                    <a:pt x="118338" y="970490"/>
                    <a:pt x="127006" y="976300"/>
                    <a:pt x="136912" y="978301"/>
                  </a:cubicBezTo>
                  <a:cubicBezTo>
                    <a:pt x="139389" y="978777"/>
                    <a:pt x="141960" y="979063"/>
                    <a:pt x="144532" y="979063"/>
                  </a:cubicBezTo>
                  <a:cubicBezTo>
                    <a:pt x="151962" y="979063"/>
                    <a:pt x="159296" y="976872"/>
                    <a:pt x="165582" y="972776"/>
                  </a:cubicBezTo>
                  <a:lnTo>
                    <a:pt x="275406" y="900100"/>
                  </a:lnTo>
                  <a:cubicBezTo>
                    <a:pt x="352272" y="959632"/>
                    <a:pt x="445141" y="990016"/>
                    <a:pt x="538581" y="990016"/>
                  </a:cubicBezTo>
                  <a:cubicBezTo>
                    <a:pt x="620782" y="990016"/>
                    <a:pt x="703269" y="966585"/>
                    <a:pt x="775468" y="918865"/>
                  </a:cubicBezTo>
                  <a:lnTo>
                    <a:pt x="973398" y="787991"/>
                  </a:lnTo>
                  <a:cubicBezTo>
                    <a:pt x="1170851" y="657403"/>
                    <a:pt x="1225334" y="390227"/>
                    <a:pt x="1094651" y="192583"/>
                  </a:cubicBezTo>
                  <a:close/>
                  <a:moveTo>
                    <a:pt x="155200" y="888194"/>
                  </a:moveTo>
                  <a:lnTo>
                    <a:pt x="90906" y="790944"/>
                  </a:lnTo>
                  <a:lnTo>
                    <a:pt x="404660" y="583489"/>
                  </a:lnTo>
                  <a:cubicBezTo>
                    <a:pt x="418281" y="574536"/>
                    <a:pt x="432378" y="573583"/>
                    <a:pt x="441807" y="574441"/>
                  </a:cubicBezTo>
                  <a:cubicBezTo>
                    <a:pt x="459810" y="576060"/>
                    <a:pt x="475716" y="585299"/>
                    <a:pt x="485432" y="599968"/>
                  </a:cubicBezTo>
                  <a:cubicBezTo>
                    <a:pt x="494004" y="613017"/>
                    <a:pt x="497052" y="628543"/>
                    <a:pt x="494004" y="643783"/>
                  </a:cubicBezTo>
                  <a:cubicBezTo>
                    <a:pt x="490861" y="659023"/>
                    <a:pt x="482003" y="672167"/>
                    <a:pt x="468954" y="680740"/>
                  </a:cubicBezTo>
                  <a:lnTo>
                    <a:pt x="155200" y="888194"/>
                  </a:lnTo>
                  <a:close/>
                  <a:moveTo>
                    <a:pt x="548964" y="557962"/>
                  </a:moveTo>
                  <a:cubicBezTo>
                    <a:pt x="526389" y="523768"/>
                    <a:pt x="489718" y="502146"/>
                    <a:pt x="448380" y="498526"/>
                  </a:cubicBezTo>
                  <a:cubicBezTo>
                    <a:pt x="440569" y="497860"/>
                    <a:pt x="432854" y="497860"/>
                    <a:pt x="425234" y="498431"/>
                  </a:cubicBezTo>
                  <a:cubicBezTo>
                    <a:pt x="425329" y="498336"/>
                    <a:pt x="425329" y="498241"/>
                    <a:pt x="425424" y="498145"/>
                  </a:cubicBezTo>
                  <a:cubicBezTo>
                    <a:pt x="436093" y="478905"/>
                    <a:pt x="449999" y="463474"/>
                    <a:pt x="466858" y="452330"/>
                  </a:cubicBezTo>
                  <a:lnTo>
                    <a:pt x="664788" y="321457"/>
                  </a:lnTo>
                  <a:cubicBezTo>
                    <a:pt x="724414" y="282023"/>
                    <a:pt x="805091" y="298406"/>
                    <a:pt x="844524" y="358128"/>
                  </a:cubicBezTo>
                  <a:cubicBezTo>
                    <a:pt x="863670" y="387084"/>
                    <a:pt x="870432" y="421755"/>
                    <a:pt x="863479" y="455664"/>
                  </a:cubicBezTo>
                  <a:cubicBezTo>
                    <a:pt x="856526" y="489573"/>
                    <a:pt x="836809" y="518815"/>
                    <a:pt x="807853" y="537960"/>
                  </a:cubicBezTo>
                  <a:lnTo>
                    <a:pt x="609924" y="668833"/>
                  </a:lnTo>
                  <a:cubicBezTo>
                    <a:pt x="594207" y="679216"/>
                    <a:pt x="576777" y="685788"/>
                    <a:pt x="558774" y="688741"/>
                  </a:cubicBezTo>
                  <a:cubicBezTo>
                    <a:pt x="563061" y="679406"/>
                    <a:pt x="566489" y="669500"/>
                    <a:pt x="568585" y="659213"/>
                  </a:cubicBezTo>
                  <a:cubicBezTo>
                    <a:pt x="575729" y="623875"/>
                    <a:pt x="568776" y="587966"/>
                    <a:pt x="548964" y="557962"/>
                  </a:cubicBezTo>
                  <a:close/>
                  <a:moveTo>
                    <a:pt x="931202" y="724459"/>
                  </a:moveTo>
                  <a:lnTo>
                    <a:pt x="733272" y="855333"/>
                  </a:lnTo>
                  <a:cubicBezTo>
                    <a:pt x="613829" y="934295"/>
                    <a:pt x="459905" y="932485"/>
                    <a:pt x="343128" y="855238"/>
                  </a:cubicBezTo>
                  <a:lnTo>
                    <a:pt x="488289" y="759226"/>
                  </a:lnTo>
                  <a:cubicBezTo>
                    <a:pt x="491052" y="760559"/>
                    <a:pt x="494004" y="761702"/>
                    <a:pt x="497147" y="762274"/>
                  </a:cubicBezTo>
                  <a:cubicBezTo>
                    <a:pt x="510959" y="765131"/>
                    <a:pt x="524865" y="766465"/>
                    <a:pt x="538581" y="766465"/>
                  </a:cubicBezTo>
                  <a:cubicBezTo>
                    <a:pt x="578586" y="766465"/>
                    <a:pt x="617734" y="754749"/>
                    <a:pt x="651929" y="732175"/>
                  </a:cubicBezTo>
                  <a:lnTo>
                    <a:pt x="849858" y="601301"/>
                  </a:lnTo>
                  <a:cubicBezTo>
                    <a:pt x="895769" y="570916"/>
                    <a:pt x="927201" y="524530"/>
                    <a:pt x="938155" y="470713"/>
                  </a:cubicBezTo>
                  <a:cubicBezTo>
                    <a:pt x="949109" y="416897"/>
                    <a:pt x="938441" y="361938"/>
                    <a:pt x="908056" y="315932"/>
                  </a:cubicBezTo>
                  <a:cubicBezTo>
                    <a:pt x="845477" y="221254"/>
                    <a:pt x="717461" y="195155"/>
                    <a:pt x="622687" y="257734"/>
                  </a:cubicBezTo>
                  <a:lnTo>
                    <a:pt x="424758" y="388608"/>
                  </a:lnTo>
                  <a:cubicBezTo>
                    <a:pt x="397611" y="406610"/>
                    <a:pt x="375323" y="430994"/>
                    <a:pt x="358749" y="461093"/>
                  </a:cubicBezTo>
                  <a:cubicBezTo>
                    <a:pt x="345510" y="485096"/>
                    <a:pt x="337223" y="511576"/>
                    <a:pt x="334175" y="538627"/>
                  </a:cubicBezTo>
                  <a:lnTo>
                    <a:pt x="192347" y="632448"/>
                  </a:lnTo>
                  <a:cubicBezTo>
                    <a:pt x="162915" y="492145"/>
                    <a:pt x="221018" y="346507"/>
                    <a:pt x="343509" y="265545"/>
                  </a:cubicBezTo>
                  <a:lnTo>
                    <a:pt x="541439" y="134671"/>
                  </a:lnTo>
                  <a:cubicBezTo>
                    <a:pt x="704031" y="27134"/>
                    <a:pt x="923772" y="71997"/>
                    <a:pt x="1031310" y="234589"/>
                  </a:cubicBezTo>
                  <a:cubicBezTo>
                    <a:pt x="1138656" y="397276"/>
                    <a:pt x="1093793" y="617017"/>
                    <a:pt x="931202" y="72445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cs-CZ"/>
            </a:p>
          </p:txBody>
        </p:sp>
        <p:sp>
          <p:nvSpPr>
            <p:cNvPr id="35" name="Volný tvar: obrazec 34">
              <a:extLst>
                <a:ext uri="{FF2B5EF4-FFF2-40B4-BE49-F238E27FC236}">
                  <a16:creationId xmlns:a16="http://schemas.microsoft.com/office/drawing/2014/main" id="{21C6EF95-9858-46AC-BCCE-8BB91E4E4386}"/>
                </a:ext>
              </a:extLst>
            </p:cNvPr>
            <p:cNvSpPr/>
            <p:nvPr/>
          </p:nvSpPr>
          <p:spPr>
            <a:xfrm>
              <a:off x="4946730" y="-1436316"/>
              <a:ext cx="272941" cy="139298"/>
            </a:xfrm>
            <a:custGeom>
              <a:avLst/>
              <a:gdLst>
                <a:gd name="connsiteX0" fmla="*/ 26523 w 272941"/>
                <a:gd name="connsiteY0" fmla="*/ 74433 h 139298"/>
                <a:gd name="connsiteX1" fmla="*/ 223214 w 272941"/>
                <a:gd name="connsiteY1" fmla="*/ 137489 h 139298"/>
                <a:gd name="connsiteX2" fmla="*/ 234834 w 272941"/>
                <a:gd name="connsiteY2" fmla="*/ 139298 h 139298"/>
                <a:gd name="connsiteX3" fmla="*/ 271125 w 272941"/>
                <a:gd name="connsiteY3" fmla="*/ 112819 h 139298"/>
                <a:gd name="connsiteX4" fmla="*/ 246455 w 272941"/>
                <a:gd name="connsiteY4" fmla="*/ 64908 h 139298"/>
                <a:gd name="connsiteX5" fmla="*/ 49764 w 272941"/>
                <a:gd name="connsiteY5" fmla="*/ 1853 h 139298"/>
                <a:gd name="connsiteX6" fmla="*/ 1853 w 272941"/>
                <a:gd name="connsiteY6" fmla="*/ 26522 h 139298"/>
                <a:gd name="connsiteX7" fmla="*/ 26523 w 272941"/>
                <a:gd name="connsiteY7" fmla="*/ 74433 h 1392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72941" h="139298">
                  <a:moveTo>
                    <a:pt x="26523" y="74433"/>
                  </a:moveTo>
                  <a:lnTo>
                    <a:pt x="223214" y="137489"/>
                  </a:lnTo>
                  <a:cubicBezTo>
                    <a:pt x="227119" y="138727"/>
                    <a:pt x="231024" y="139298"/>
                    <a:pt x="234834" y="139298"/>
                  </a:cubicBezTo>
                  <a:cubicBezTo>
                    <a:pt x="250932" y="139298"/>
                    <a:pt x="265886" y="129011"/>
                    <a:pt x="271125" y="112819"/>
                  </a:cubicBezTo>
                  <a:cubicBezTo>
                    <a:pt x="277506" y="92816"/>
                    <a:pt x="266552" y="71290"/>
                    <a:pt x="246455" y="64908"/>
                  </a:cubicBezTo>
                  <a:lnTo>
                    <a:pt x="49764" y="1853"/>
                  </a:lnTo>
                  <a:cubicBezTo>
                    <a:pt x="29761" y="-4624"/>
                    <a:pt x="8235" y="6425"/>
                    <a:pt x="1853" y="26522"/>
                  </a:cubicBezTo>
                  <a:cubicBezTo>
                    <a:pt x="-4624" y="46525"/>
                    <a:pt x="6425" y="67956"/>
                    <a:pt x="26523" y="7443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cs-CZ"/>
            </a:p>
          </p:txBody>
        </p:sp>
        <p:sp>
          <p:nvSpPr>
            <p:cNvPr id="38" name="Volný tvar: obrazec 37">
              <a:extLst>
                <a:ext uri="{FF2B5EF4-FFF2-40B4-BE49-F238E27FC236}">
                  <a16:creationId xmlns:a16="http://schemas.microsoft.com/office/drawing/2014/main" id="{9782CB36-F8A2-499C-8259-FDD994308789}"/>
                </a:ext>
              </a:extLst>
            </p:cNvPr>
            <p:cNvSpPr/>
            <p:nvPr/>
          </p:nvSpPr>
          <p:spPr>
            <a:xfrm>
              <a:off x="5340267" y="-1664351"/>
              <a:ext cx="98171" cy="169784"/>
            </a:xfrm>
            <a:custGeom>
              <a:avLst/>
              <a:gdLst>
                <a:gd name="connsiteX0" fmla="*/ 22940 w 98171"/>
                <a:gd name="connsiteY0" fmla="*/ 140353 h 169784"/>
                <a:gd name="connsiteX1" fmla="*/ 59992 w 98171"/>
                <a:gd name="connsiteY1" fmla="*/ 169785 h 169784"/>
                <a:gd name="connsiteX2" fmla="*/ 68755 w 98171"/>
                <a:gd name="connsiteY2" fmla="*/ 168737 h 169784"/>
                <a:gd name="connsiteX3" fmla="*/ 97139 w 98171"/>
                <a:gd name="connsiteY3" fmla="*/ 122922 h 169784"/>
                <a:gd name="connsiteX4" fmla="*/ 75232 w 98171"/>
                <a:gd name="connsiteY4" fmla="*/ 29386 h 169784"/>
                <a:gd name="connsiteX5" fmla="*/ 29417 w 98171"/>
                <a:gd name="connsiteY5" fmla="*/ 1002 h 169784"/>
                <a:gd name="connsiteX6" fmla="*/ 1032 w 98171"/>
                <a:gd name="connsiteY6" fmla="*/ 46817 h 169784"/>
                <a:gd name="connsiteX7" fmla="*/ 22940 w 98171"/>
                <a:gd name="connsiteY7" fmla="*/ 140353 h 1697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98171" h="169784">
                  <a:moveTo>
                    <a:pt x="22940" y="140353"/>
                  </a:moveTo>
                  <a:cubicBezTo>
                    <a:pt x="27035" y="157879"/>
                    <a:pt x="42752" y="169785"/>
                    <a:pt x="59992" y="169785"/>
                  </a:cubicBezTo>
                  <a:cubicBezTo>
                    <a:pt x="62849" y="169785"/>
                    <a:pt x="65802" y="169499"/>
                    <a:pt x="68755" y="168737"/>
                  </a:cubicBezTo>
                  <a:cubicBezTo>
                    <a:pt x="89234" y="163975"/>
                    <a:pt x="101997" y="143401"/>
                    <a:pt x="97139" y="122922"/>
                  </a:cubicBezTo>
                  <a:lnTo>
                    <a:pt x="75232" y="29386"/>
                  </a:lnTo>
                  <a:cubicBezTo>
                    <a:pt x="70469" y="8908"/>
                    <a:pt x="49895" y="-3761"/>
                    <a:pt x="29417" y="1002"/>
                  </a:cubicBezTo>
                  <a:cubicBezTo>
                    <a:pt x="8938" y="5764"/>
                    <a:pt x="-3826" y="26338"/>
                    <a:pt x="1032" y="46817"/>
                  </a:cubicBezTo>
                  <a:lnTo>
                    <a:pt x="22940" y="140353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cs-CZ"/>
            </a:p>
          </p:txBody>
        </p:sp>
        <p:sp>
          <p:nvSpPr>
            <p:cNvPr id="39" name="Volný tvar: obrazec 38">
              <a:extLst>
                <a:ext uri="{FF2B5EF4-FFF2-40B4-BE49-F238E27FC236}">
                  <a16:creationId xmlns:a16="http://schemas.microsoft.com/office/drawing/2014/main" id="{C7847569-1213-4B31-83B0-45FCFB2EDC47}"/>
                </a:ext>
              </a:extLst>
            </p:cNvPr>
            <p:cNvSpPr/>
            <p:nvPr/>
          </p:nvSpPr>
          <p:spPr>
            <a:xfrm>
              <a:off x="5079073" y="-1664304"/>
              <a:ext cx="255466" cy="274608"/>
            </a:xfrm>
            <a:custGeom>
              <a:avLst/>
              <a:gdLst>
                <a:gd name="connsiteX0" fmla="*/ 189074 w 255466"/>
                <a:gd name="connsiteY0" fmla="*/ 262036 h 274608"/>
                <a:gd name="connsiteX1" fmla="*/ 217363 w 255466"/>
                <a:gd name="connsiteY1" fmla="*/ 274609 h 274608"/>
                <a:gd name="connsiteX2" fmla="*/ 242890 w 255466"/>
                <a:gd name="connsiteY2" fmla="*/ 264798 h 274608"/>
                <a:gd name="connsiteX3" fmla="*/ 245653 w 255466"/>
                <a:gd name="connsiteY3" fmla="*/ 210982 h 274608"/>
                <a:gd name="connsiteX4" fmla="*/ 66392 w 255466"/>
                <a:gd name="connsiteY4" fmla="*/ 12576 h 274608"/>
                <a:gd name="connsiteX5" fmla="*/ 12576 w 255466"/>
                <a:gd name="connsiteY5" fmla="*/ 9814 h 274608"/>
                <a:gd name="connsiteX6" fmla="*/ 9814 w 255466"/>
                <a:gd name="connsiteY6" fmla="*/ 63630 h 274608"/>
                <a:gd name="connsiteX7" fmla="*/ 189074 w 255466"/>
                <a:gd name="connsiteY7" fmla="*/ 262036 h 2746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55466" h="274608">
                  <a:moveTo>
                    <a:pt x="189074" y="262036"/>
                  </a:moveTo>
                  <a:cubicBezTo>
                    <a:pt x="196599" y="270322"/>
                    <a:pt x="206981" y="274609"/>
                    <a:pt x="217363" y="274609"/>
                  </a:cubicBezTo>
                  <a:cubicBezTo>
                    <a:pt x="226507" y="274609"/>
                    <a:pt x="235651" y="271370"/>
                    <a:pt x="242890" y="264798"/>
                  </a:cubicBezTo>
                  <a:cubicBezTo>
                    <a:pt x="258512" y="250701"/>
                    <a:pt x="259750" y="226603"/>
                    <a:pt x="245653" y="210982"/>
                  </a:cubicBezTo>
                  <a:lnTo>
                    <a:pt x="66392" y="12576"/>
                  </a:lnTo>
                  <a:cubicBezTo>
                    <a:pt x="52295" y="-3045"/>
                    <a:pt x="28197" y="-4283"/>
                    <a:pt x="12576" y="9814"/>
                  </a:cubicBezTo>
                  <a:cubicBezTo>
                    <a:pt x="-3045" y="23911"/>
                    <a:pt x="-4283" y="48009"/>
                    <a:pt x="9814" y="63630"/>
                  </a:cubicBezTo>
                  <a:lnTo>
                    <a:pt x="189074" y="262036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cs-CZ"/>
            </a:p>
          </p:txBody>
        </p:sp>
      </p:grpSp>
      <p:grpSp>
        <p:nvGrpSpPr>
          <p:cNvPr id="40" name="Skupina 39">
            <a:extLst>
              <a:ext uri="{FF2B5EF4-FFF2-40B4-BE49-F238E27FC236}">
                <a16:creationId xmlns:a16="http://schemas.microsoft.com/office/drawing/2014/main" id="{88BD2A7A-014A-4644-9865-07DFDD2E5730}"/>
              </a:ext>
            </a:extLst>
          </p:cNvPr>
          <p:cNvGrpSpPr/>
          <p:nvPr/>
        </p:nvGrpSpPr>
        <p:grpSpPr>
          <a:xfrm>
            <a:off x="1750047" y="867396"/>
            <a:ext cx="896364" cy="959299"/>
            <a:chOff x="1587609" y="-2241612"/>
            <a:chExt cx="1901954" cy="2035492"/>
          </a:xfrm>
          <a:solidFill>
            <a:srgbClr val="C9B9AF">
              <a:alpha val="0"/>
            </a:srgbClr>
          </a:solidFill>
        </p:grpSpPr>
        <p:sp>
          <p:nvSpPr>
            <p:cNvPr id="41" name="Volný tvar: obrazec 40">
              <a:extLst>
                <a:ext uri="{FF2B5EF4-FFF2-40B4-BE49-F238E27FC236}">
                  <a16:creationId xmlns:a16="http://schemas.microsoft.com/office/drawing/2014/main" id="{C9D68706-FA78-404E-BFB7-765D3CA6C8B8}"/>
                </a:ext>
              </a:extLst>
            </p:cNvPr>
            <p:cNvSpPr/>
            <p:nvPr/>
          </p:nvSpPr>
          <p:spPr>
            <a:xfrm>
              <a:off x="2405598" y="-2012535"/>
              <a:ext cx="337756" cy="337756"/>
            </a:xfrm>
            <a:custGeom>
              <a:avLst/>
              <a:gdLst>
                <a:gd name="connsiteX0" fmla="*/ 168878 w 337756"/>
                <a:gd name="connsiteY0" fmla="*/ 337756 h 337756"/>
                <a:gd name="connsiteX1" fmla="*/ 0 w 337756"/>
                <a:gd name="connsiteY1" fmla="*/ 168878 h 337756"/>
                <a:gd name="connsiteX2" fmla="*/ 168878 w 337756"/>
                <a:gd name="connsiteY2" fmla="*/ 0 h 337756"/>
                <a:gd name="connsiteX3" fmla="*/ 337757 w 337756"/>
                <a:gd name="connsiteY3" fmla="*/ 168878 h 337756"/>
                <a:gd name="connsiteX4" fmla="*/ 168878 w 337756"/>
                <a:gd name="connsiteY4" fmla="*/ 337756 h 337756"/>
                <a:gd name="connsiteX5" fmla="*/ 168878 w 337756"/>
                <a:gd name="connsiteY5" fmla="*/ 76105 h 337756"/>
                <a:gd name="connsiteX6" fmla="*/ 76200 w 337756"/>
                <a:gd name="connsiteY6" fmla="*/ 168783 h 337756"/>
                <a:gd name="connsiteX7" fmla="*/ 168878 w 337756"/>
                <a:gd name="connsiteY7" fmla="*/ 261461 h 337756"/>
                <a:gd name="connsiteX8" fmla="*/ 261556 w 337756"/>
                <a:gd name="connsiteY8" fmla="*/ 168783 h 337756"/>
                <a:gd name="connsiteX9" fmla="*/ 168878 w 337756"/>
                <a:gd name="connsiteY9" fmla="*/ 76105 h 3377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37756" h="337756">
                  <a:moveTo>
                    <a:pt x="168878" y="337756"/>
                  </a:moveTo>
                  <a:cubicBezTo>
                    <a:pt x="75724" y="337756"/>
                    <a:pt x="0" y="261938"/>
                    <a:pt x="0" y="168878"/>
                  </a:cubicBezTo>
                  <a:cubicBezTo>
                    <a:pt x="0" y="75819"/>
                    <a:pt x="75819" y="0"/>
                    <a:pt x="168878" y="0"/>
                  </a:cubicBezTo>
                  <a:cubicBezTo>
                    <a:pt x="261938" y="0"/>
                    <a:pt x="337757" y="75819"/>
                    <a:pt x="337757" y="168878"/>
                  </a:cubicBezTo>
                  <a:cubicBezTo>
                    <a:pt x="337757" y="261938"/>
                    <a:pt x="261938" y="337756"/>
                    <a:pt x="168878" y="337756"/>
                  </a:cubicBezTo>
                  <a:close/>
                  <a:moveTo>
                    <a:pt x="168878" y="76105"/>
                  </a:moveTo>
                  <a:cubicBezTo>
                    <a:pt x="117729" y="76105"/>
                    <a:pt x="76200" y="117729"/>
                    <a:pt x="76200" y="168783"/>
                  </a:cubicBezTo>
                  <a:cubicBezTo>
                    <a:pt x="76200" y="219837"/>
                    <a:pt x="117824" y="261461"/>
                    <a:pt x="168878" y="261461"/>
                  </a:cubicBezTo>
                  <a:cubicBezTo>
                    <a:pt x="219932" y="261461"/>
                    <a:pt x="261556" y="219837"/>
                    <a:pt x="261556" y="168783"/>
                  </a:cubicBezTo>
                  <a:cubicBezTo>
                    <a:pt x="261556" y="117729"/>
                    <a:pt x="219932" y="76105"/>
                    <a:pt x="168878" y="7610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cs-CZ"/>
            </a:p>
          </p:txBody>
        </p:sp>
        <p:sp>
          <p:nvSpPr>
            <p:cNvPr id="42" name="Volný tvar: obrazec 41">
              <a:extLst>
                <a:ext uri="{FF2B5EF4-FFF2-40B4-BE49-F238E27FC236}">
                  <a16:creationId xmlns:a16="http://schemas.microsoft.com/office/drawing/2014/main" id="{949033C4-5AF1-45BC-A1E0-E96940E47C18}"/>
                </a:ext>
              </a:extLst>
            </p:cNvPr>
            <p:cNvSpPr/>
            <p:nvPr/>
          </p:nvSpPr>
          <p:spPr>
            <a:xfrm>
              <a:off x="2231260" y="-957559"/>
              <a:ext cx="658379" cy="276523"/>
            </a:xfrm>
            <a:custGeom>
              <a:avLst/>
              <a:gdLst>
                <a:gd name="connsiteX0" fmla="*/ 473805 w 658379"/>
                <a:gd name="connsiteY0" fmla="*/ 276523 h 276523"/>
                <a:gd name="connsiteX1" fmla="*/ 12509 w 658379"/>
                <a:gd name="connsiteY1" fmla="*/ 66307 h 276523"/>
                <a:gd name="connsiteX2" fmla="*/ 9937 w 658379"/>
                <a:gd name="connsiteY2" fmla="*/ 12490 h 276523"/>
                <a:gd name="connsiteX3" fmla="*/ 63754 w 658379"/>
                <a:gd name="connsiteY3" fmla="*/ 9823 h 276523"/>
                <a:gd name="connsiteX4" fmla="*/ 600107 w 658379"/>
                <a:gd name="connsiteY4" fmla="*/ 165747 h 276523"/>
                <a:gd name="connsiteX5" fmla="*/ 652589 w 658379"/>
                <a:gd name="connsiteY5" fmla="*/ 177844 h 276523"/>
                <a:gd name="connsiteX6" fmla="*/ 640493 w 658379"/>
                <a:gd name="connsiteY6" fmla="*/ 230327 h 276523"/>
                <a:gd name="connsiteX7" fmla="*/ 473805 w 658379"/>
                <a:gd name="connsiteY7" fmla="*/ 276523 h 2765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58379" h="276523">
                  <a:moveTo>
                    <a:pt x="473805" y="276523"/>
                  </a:moveTo>
                  <a:cubicBezTo>
                    <a:pt x="247110" y="276523"/>
                    <a:pt x="15367" y="68974"/>
                    <a:pt x="12509" y="66307"/>
                  </a:cubicBezTo>
                  <a:cubicBezTo>
                    <a:pt x="-3112" y="52114"/>
                    <a:pt x="-4255" y="28016"/>
                    <a:pt x="9937" y="12490"/>
                  </a:cubicBezTo>
                  <a:cubicBezTo>
                    <a:pt x="24130" y="-3036"/>
                    <a:pt x="48133" y="-4274"/>
                    <a:pt x="63754" y="9823"/>
                  </a:cubicBezTo>
                  <a:cubicBezTo>
                    <a:pt x="67469" y="13157"/>
                    <a:pt x="388175" y="298145"/>
                    <a:pt x="600107" y="165747"/>
                  </a:cubicBezTo>
                  <a:cubicBezTo>
                    <a:pt x="617918" y="154603"/>
                    <a:pt x="641445" y="160033"/>
                    <a:pt x="652589" y="177844"/>
                  </a:cubicBezTo>
                  <a:cubicBezTo>
                    <a:pt x="663733" y="195656"/>
                    <a:pt x="658304" y="219183"/>
                    <a:pt x="640493" y="230327"/>
                  </a:cubicBezTo>
                  <a:cubicBezTo>
                    <a:pt x="587724" y="263284"/>
                    <a:pt x="530955" y="276523"/>
                    <a:pt x="473805" y="27652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cs-CZ"/>
            </a:p>
          </p:txBody>
        </p:sp>
        <p:sp>
          <p:nvSpPr>
            <p:cNvPr id="43" name="Volný tvar: obrazec 42">
              <a:extLst>
                <a:ext uri="{FF2B5EF4-FFF2-40B4-BE49-F238E27FC236}">
                  <a16:creationId xmlns:a16="http://schemas.microsoft.com/office/drawing/2014/main" id="{3CCA7857-62AB-4713-8B26-8B75669EB4E7}"/>
                </a:ext>
              </a:extLst>
            </p:cNvPr>
            <p:cNvSpPr/>
            <p:nvPr/>
          </p:nvSpPr>
          <p:spPr>
            <a:xfrm>
              <a:off x="1587609" y="-2241612"/>
              <a:ext cx="1901954" cy="2035492"/>
            </a:xfrm>
            <a:custGeom>
              <a:avLst/>
              <a:gdLst>
                <a:gd name="connsiteX0" fmla="*/ 1639235 w 1901954"/>
                <a:gd name="connsiteY0" fmla="*/ 750475 h 2035492"/>
                <a:gd name="connsiteX1" fmla="*/ 1618756 w 1901954"/>
                <a:gd name="connsiteY1" fmla="*/ 724376 h 2035492"/>
                <a:gd name="connsiteX2" fmla="*/ 1496265 w 1901954"/>
                <a:gd name="connsiteY2" fmla="*/ 474345 h 2035492"/>
                <a:gd name="connsiteX3" fmla="*/ 1432733 w 1901954"/>
                <a:gd name="connsiteY3" fmla="*/ 331851 h 2035492"/>
                <a:gd name="connsiteX4" fmla="*/ 1365963 w 1901954"/>
                <a:gd name="connsiteY4" fmla="*/ 277463 h 2035492"/>
                <a:gd name="connsiteX5" fmla="*/ 986773 w 1901954"/>
                <a:gd name="connsiteY5" fmla="*/ 0 h 2035492"/>
                <a:gd name="connsiteX6" fmla="*/ 588913 w 1901954"/>
                <a:gd name="connsiteY6" fmla="*/ 397859 h 2035492"/>
                <a:gd name="connsiteX7" fmla="*/ 986773 w 1901954"/>
                <a:gd name="connsiteY7" fmla="*/ 795719 h 2035492"/>
                <a:gd name="connsiteX8" fmla="*/ 1249186 w 1901954"/>
                <a:gd name="connsiteY8" fmla="*/ 696563 h 2035492"/>
                <a:gd name="connsiteX9" fmla="*/ 1285000 w 1901954"/>
                <a:gd name="connsiteY9" fmla="*/ 724281 h 2035492"/>
                <a:gd name="connsiteX10" fmla="*/ 1338340 w 1901954"/>
                <a:gd name="connsiteY10" fmla="*/ 1238441 h 2035492"/>
                <a:gd name="connsiteX11" fmla="*/ 1284524 w 1901954"/>
                <a:gd name="connsiteY11" fmla="*/ 1228725 h 2035492"/>
                <a:gd name="connsiteX12" fmla="*/ 794749 w 1901954"/>
                <a:gd name="connsiteY12" fmla="*/ 1030605 h 2035492"/>
                <a:gd name="connsiteX13" fmla="*/ 318022 w 1901954"/>
                <a:gd name="connsiteY13" fmla="*/ 792861 h 2035492"/>
                <a:gd name="connsiteX14" fmla="*/ 85708 w 1901954"/>
                <a:gd name="connsiteY14" fmla="*/ 788384 h 2035492"/>
                <a:gd name="connsiteX15" fmla="*/ 45703 w 1901954"/>
                <a:gd name="connsiteY15" fmla="*/ 813911 h 2035492"/>
                <a:gd name="connsiteX16" fmla="*/ 64657 w 1901954"/>
                <a:gd name="connsiteY16" fmla="*/ 1462659 h 2035492"/>
                <a:gd name="connsiteX17" fmla="*/ 342502 w 1901954"/>
                <a:gd name="connsiteY17" fmla="*/ 2017109 h 2035492"/>
                <a:gd name="connsiteX18" fmla="*/ 375077 w 1901954"/>
                <a:gd name="connsiteY18" fmla="*/ 2035493 h 2035492"/>
                <a:gd name="connsiteX19" fmla="*/ 394603 w 1901954"/>
                <a:gd name="connsiteY19" fmla="*/ 2030063 h 2035492"/>
                <a:gd name="connsiteX20" fmla="*/ 629490 w 1901954"/>
                <a:gd name="connsiteY20" fmla="*/ 1769269 h 2035492"/>
                <a:gd name="connsiteX21" fmla="*/ 1453974 w 1901954"/>
                <a:gd name="connsiteY21" fmla="*/ 1784033 h 2035492"/>
                <a:gd name="connsiteX22" fmla="*/ 1871836 w 1901954"/>
                <a:gd name="connsiteY22" fmla="*/ 1623060 h 2035492"/>
                <a:gd name="connsiteX23" fmla="*/ 1891076 w 1901954"/>
                <a:gd name="connsiteY23" fmla="*/ 1594771 h 2035492"/>
                <a:gd name="connsiteX24" fmla="*/ 1639235 w 1901954"/>
                <a:gd name="connsiteY24" fmla="*/ 750475 h 2035492"/>
                <a:gd name="connsiteX25" fmla="*/ 986868 w 1901954"/>
                <a:gd name="connsiteY25" fmla="*/ 719519 h 2035492"/>
                <a:gd name="connsiteX26" fmla="*/ 665209 w 1901954"/>
                <a:gd name="connsiteY26" fmla="*/ 397859 h 2035492"/>
                <a:gd name="connsiteX27" fmla="*/ 986868 w 1901954"/>
                <a:gd name="connsiteY27" fmla="*/ 76200 h 2035492"/>
                <a:gd name="connsiteX28" fmla="*/ 1308527 w 1901954"/>
                <a:gd name="connsiteY28" fmla="*/ 397859 h 2035492"/>
                <a:gd name="connsiteX29" fmla="*/ 986868 w 1901954"/>
                <a:gd name="connsiteY29" fmla="*/ 719519 h 2035492"/>
                <a:gd name="connsiteX30" fmla="*/ 1817829 w 1901954"/>
                <a:gd name="connsiteY30" fmla="*/ 1565339 h 2035492"/>
                <a:gd name="connsiteX31" fmla="*/ 622156 w 1901954"/>
                <a:gd name="connsiteY31" fmla="*/ 1683925 h 2035492"/>
                <a:gd name="connsiteX32" fmla="*/ 590247 w 1901954"/>
                <a:gd name="connsiteY32" fmla="*/ 1684687 h 2035492"/>
                <a:gd name="connsiteX33" fmla="*/ 570054 w 1901954"/>
                <a:gd name="connsiteY33" fmla="*/ 1709452 h 2035492"/>
                <a:gd name="connsiteX34" fmla="*/ 387745 w 1901954"/>
                <a:gd name="connsiteY34" fmla="*/ 1943767 h 2035492"/>
                <a:gd name="connsiteX35" fmla="*/ 134952 w 1901954"/>
                <a:gd name="connsiteY35" fmla="*/ 1433322 h 2035492"/>
                <a:gd name="connsiteX36" fmla="*/ 109615 w 1901954"/>
                <a:gd name="connsiteY36" fmla="*/ 866585 h 2035492"/>
                <a:gd name="connsiteX37" fmla="*/ 320594 w 1901954"/>
                <a:gd name="connsiteY37" fmla="*/ 868966 h 2035492"/>
                <a:gd name="connsiteX38" fmla="*/ 700737 w 1901954"/>
                <a:gd name="connsiteY38" fmla="*/ 1031653 h 2035492"/>
                <a:gd name="connsiteX39" fmla="*/ 742171 w 1901954"/>
                <a:gd name="connsiteY39" fmla="*/ 1089946 h 2035492"/>
                <a:gd name="connsiteX40" fmla="*/ 743885 w 1901954"/>
                <a:gd name="connsiteY40" fmla="*/ 1092708 h 2035492"/>
                <a:gd name="connsiteX41" fmla="*/ 745028 w 1901954"/>
                <a:gd name="connsiteY41" fmla="*/ 1094327 h 2035492"/>
                <a:gd name="connsiteX42" fmla="*/ 795320 w 1901954"/>
                <a:gd name="connsiteY42" fmla="*/ 1202627 h 2035492"/>
                <a:gd name="connsiteX43" fmla="*/ 832849 w 1901954"/>
                <a:gd name="connsiteY43" fmla="*/ 1234631 h 2035492"/>
                <a:gd name="connsiteX44" fmla="*/ 838945 w 1901954"/>
                <a:gd name="connsiteY44" fmla="*/ 1234154 h 2035492"/>
                <a:gd name="connsiteX45" fmla="*/ 870472 w 1901954"/>
                <a:gd name="connsiteY45" fmla="*/ 1190435 h 2035492"/>
                <a:gd name="connsiteX46" fmla="*/ 836849 w 1901954"/>
                <a:gd name="connsiteY46" fmla="*/ 1100233 h 2035492"/>
                <a:gd name="connsiteX47" fmla="*/ 1224898 w 1901954"/>
                <a:gd name="connsiteY47" fmla="*/ 1278541 h 2035492"/>
                <a:gd name="connsiteX48" fmla="*/ 1249758 w 1901954"/>
                <a:gd name="connsiteY48" fmla="*/ 1298543 h 2035492"/>
                <a:gd name="connsiteX49" fmla="*/ 1413683 w 1901954"/>
                <a:gd name="connsiteY49" fmla="*/ 1298353 h 2035492"/>
                <a:gd name="connsiteX50" fmla="*/ 1413683 w 1901954"/>
                <a:gd name="connsiteY50" fmla="*/ 1222439 h 2035492"/>
                <a:gd name="connsiteX51" fmla="*/ 1362343 w 1901954"/>
                <a:gd name="connsiteY51" fmla="*/ 710756 h 2035492"/>
                <a:gd name="connsiteX52" fmla="*/ 1351485 w 1901954"/>
                <a:gd name="connsiteY52" fmla="*/ 681609 h 2035492"/>
                <a:gd name="connsiteX53" fmla="*/ 1302050 w 1901954"/>
                <a:gd name="connsiteY53" fmla="*/ 640080 h 2035492"/>
                <a:gd name="connsiteX54" fmla="*/ 1384822 w 1901954"/>
                <a:gd name="connsiteY54" fmla="*/ 399002 h 2035492"/>
                <a:gd name="connsiteX55" fmla="*/ 1424637 w 1901954"/>
                <a:gd name="connsiteY55" fmla="*/ 499491 h 2035492"/>
                <a:gd name="connsiteX56" fmla="*/ 1558749 w 1901954"/>
                <a:gd name="connsiteY56" fmla="*/ 770858 h 2035492"/>
                <a:gd name="connsiteX57" fmla="*/ 1579513 w 1901954"/>
                <a:gd name="connsiteY57" fmla="*/ 797433 h 2035492"/>
                <a:gd name="connsiteX58" fmla="*/ 1817829 w 1901954"/>
                <a:gd name="connsiteY58" fmla="*/ 1565339 h 20354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1901954" h="2035492">
                  <a:moveTo>
                    <a:pt x="1639235" y="750475"/>
                  </a:moveTo>
                  <a:cubicBezTo>
                    <a:pt x="1632091" y="741426"/>
                    <a:pt x="1625233" y="732758"/>
                    <a:pt x="1618756" y="724376"/>
                  </a:cubicBezTo>
                  <a:cubicBezTo>
                    <a:pt x="1556272" y="643890"/>
                    <a:pt x="1524364" y="553784"/>
                    <a:pt x="1496265" y="474345"/>
                  </a:cubicBezTo>
                  <a:cubicBezTo>
                    <a:pt x="1475977" y="417100"/>
                    <a:pt x="1458546" y="367665"/>
                    <a:pt x="1432733" y="331851"/>
                  </a:cubicBezTo>
                  <a:cubicBezTo>
                    <a:pt x="1418446" y="312039"/>
                    <a:pt x="1396538" y="294132"/>
                    <a:pt x="1365963" y="277463"/>
                  </a:cubicBezTo>
                  <a:cubicBezTo>
                    <a:pt x="1314814" y="116777"/>
                    <a:pt x="1164223" y="0"/>
                    <a:pt x="986773" y="0"/>
                  </a:cubicBezTo>
                  <a:cubicBezTo>
                    <a:pt x="767412" y="0"/>
                    <a:pt x="588913" y="178499"/>
                    <a:pt x="588913" y="397859"/>
                  </a:cubicBezTo>
                  <a:cubicBezTo>
                    <a:pt x="588913" y="617220"/>
                    <a:pt x="767412" y="795719"/>
                    <a:pt x="986773" y="795719"/>
                  </a:cubicBezTo>
                  <a:cubicBezTo>
                    <a:pt x="1087261" y="795719"/>
                    <a:pt x="1179082" y="758190"/>
                    <a:pt x="1249186" y="696563"/>
                  </a:cubicBezTo>
                  <a:cubicBezTo>
                    <a:pt x="1264045" y="706660"/>
                    <a:pt x="1276523" y="716852"/>
                    <a:pt x="1285000" y="724281"/>
                  </a:cubicBezTo>
                  <a:cubicBezTo>
                    <a:pt x="1268427" y="1018127"/>
                    <a:pt x="1314814" y="1168908"/>
                    <a:pt x="1338340" y="1238441"/>
                  </a:cubicBezTo>
                  <a:cubicBezTo>
                    <a:pt x="1322910" y="1236440"/>
                    <a:pt x="1303765" y="1233011"/>
                    <a:pt x="1284524" y="1228725"/>
                  </a:cubicBezTo>
                  <a:cubicBezTo>
                    <a:pt x="1152317" y="987076"/>
                    <a:pt x="882855" y="1014317"/>
                    <a:pt x="794749" y="1030605"/>
                  </a:cubicBezTo>
                  <a:cubicBezTo>
                    <a:pt x="674543" y="848392"/>
                    <a:pt x="471851" y="788003"/>
                    <a:pt x="318022" y="792861"/>
                  </a:cubicBezTo>
                  <a:cubicBezTo>
                    <a:pt x="176386" y="797528"/>
                    <a:pt x="86565" y="788480"/>
                    <a:pt x="85708" y="788384"/>
                  </a:cubicBezTo>
                  <a:cubicBezTo>
                    <a:pt x="67991" y="786479"/>
                    <a:pt x="51418" y="797147"/>
                    <a:pt x="45703" y="813911"/>
                  </a:cubicBezTo>
                  <a:cubicBezTo>
                    <a:pt x="41035" y="827437"/>
                    <a:pt x="-66026" y="1148620"/>
                    <a:pt x="64657" y="1462659"/>
                  </a:cubicBezTo>
                  <a:cubicBezTo>
                    <a:pt x="190864" y="1766126"/>
                    <a:pt x="340978" y="2014633"/>
                    <a:pt x="342502" y="2017109"/>
                  </a:cubicBezTo>
                  <a:cubicBezTo>
                    <a:pt x="349645" y="2028920"/>
                    <a:pt x="362218" y="2035493"/>
                    <a:pt x="375077" y="2035493"/>
                  </a:cubicBezTo>
                  <a:cubicBezTo>
                    <a:pt x="381745" y="2035493"/>
                    <a:pt x="388507" y="2033778"/>
                    <a:pt x="394603" y="2030063"/>
                  </a:cubicBezTo>
                  <a:cubicBezTo>
                    <a:pt x="539764" y="1943291"/>
                    <a:pt x="604058" y="1829372"/>
                    <a:pt x="629490" y="1769269"/>
                  </a:cubicBezTo>
                  <a:cubicBezTo>
                    <a:pt x="863900" y="1859375"/>
                    <a:pt x="1147936" y="1864614"/>
                    <a:pt x="1453974" y="1784033"/>
                  </a:cubicBezTo>
                  <a:cubicBezTo>
                    <a:pt x="1696004" y="1720310"/>
                    <a:pt x="1864787" y="1626965"/>
                    <a:pt x="1871836" y="1623060"/>
                  </a:cubicBezTo>
                  <a:cubicBezTo>
                    <a:pt x="1882313" y="1617155"/>
                    <a:pt x="1889457" y="1606677"/>
                    <a:pt x="1891076" y="1594771"/>
                  </a:cubicBezTo>
                  <a:cubicBezTo>
                    <a:pt x="1950036" y="1145096"/>
                    <a:pt x="1755535" y="898017"/>
                    <a:pt x="1639235" y="750475"/>
                  </a:cubicBezTo>
                  <a:close/>
                  <a:moveTo>
                    <a:pt x="986868" y="719519"/>
                  </a:moveTo>
                  <a:cubicBezTo>
                    <a:pt x="809512" y="719519"/>
                    <a:pt x="665209" y="575215"/>
                    <a:pt x="665209" y="397859"/>
                  </a:cubicBezTo>
                  <a:cubicBezTo>
                    <a:pt x="665209" y="220504"/>
                    <a:pt x="809512" y="76200"/>
                    <a:pt x="986868" y="76200"/>
                  </a:cubicBezTo>
                  <a:cubicBezTo>
                    <a:pt x="1164223" y="76200"/>
                    <a:pt x="1308527" y="220504"/>
                    <a:pt x="1308527" y="397859"/>
                  </a:cubicBezTo>
                  <a:cubicBezTo>
                    <a:pt x="1308527" y="575215"/>
                    <a:pt x="1164223" y="719519"/>
                    <a:pt x="986868" y="719519"/>
                  </a:cubicBezTo>
                  <a:close/>
                  <a:moveTo>
                    <a:pt x="1817829" y="1565339"/>
                  </a:moveTo>
                  <a:cubicBezTo>
                    <a:pt x="1711339" y="1619917"/>
                    <a:pt x="1120694" y="1900142"/>
                    <a:pt x="622156" y="1683925"/>
                  </a:cubicBezTo>
                  <a:cubicBezTo>
                    <a:pt x="611964" y="1679448"/>
                    <a:pt x="600248" y="1679829"/>
                    <a:pt x="590247" y="1684687"/>
                  </a:cubicBezTo>
                  <a:cubicBezTo>
                    <a:pt x="580246" y="1689545"/>
                    <a:pt x="572816" y="1698689"/>
                    <a:pt x="570054" y="1709452"/>
                  </a:cubicBezTo>
                  <a:cubicBezTo>
                    <a:pt x="569673" y="1710881"/>
                    <a:pt x="534335" y="1841849"/>
                    <a:pt x="387745" y="1943767"/>
                  </a:cubicBezTo>
                  <a:cubicBezTo>
                    <a:pt x="343264" y="1866710"/>
                    <a:pt x="231916" y="1666589"/>
                    <a:pt x="134952" y="1433322"/>
                  </a:cubicBezTo>
                  <a:cubicBezTo>
                    <a:pt x="36749" y="1197197"/>
                    <a:pt x="87898" y="948690"/>
                    <a:pt x="109615" y="866585"/>
                  </a:cubicBezTo>
                  <a:cubicBezTo>
                    <a:pt x="148763" y="869156"/>
                    <a:pt x="222296" y="872204"/>
                    <a:pt x="320594" y="868966"/>
                  </a:cubicBezTo>
                  <a:cubicBezTo>
                    <a:pt x="440800" y="865061"/>
                    <a:pt x="595962" y="907352"/>
                    <a:pt x="700737" y="1031653"/>
                  </a:cubicBezTo>
                  <a:cubicBezTo>
                    <a:pt x="710452" y="1043940"/>
                    <a:pt x="726169" y="1065276"/>
                    <a:pt x="742171" y="1089946"/>
                  </a:cubicBezTo>
                  <a:cubicBezTo>
                    <a:pt x="742742" y="1090898"/>
                    <a:pt x="743314" y="1091756"/>
                    <a:pt x="743885" y="1092708"/>
                  </a:cubicBezTo>
                  <a:cubicBezTo>
                    <a:pt x="744171" y="1093280"/>
                    <a:pt x="744647" y="1093756"/>
                    <a:pt x="745028" y="1094327"/>
                  </a:cubicBezTo>
                  <a:cubicBezTo>
                    <a:pt x="767793" y="1130046"/>
                    <a:pt x="790272" y="1171861"/>
                    <a:pt x="795320" y="1202627"/>
                  </a:cubicBezTo>
                  <a:cubicBezTo>
                    <a:pt x="798368" y="1221296"/>
                    <a:pt x="814561" y="1234631"/>
                    <a:pt x="832849" y="1234631"/>
                  </a:cubicBezTo>
                  <a:cubicBezTo>
                    <a:pt x="834849" y="1234631"/>
                    <a:pt x="836944" y="1234440"/>
                    <a:pt x="838945" y="1234154"/>
                  </a:cubicBezTo>
                  <a:cubicBezTo>
                    <a:pt x="859709" y="1230821"/>
                    <a:pt x="873806" y="1211199"/>
                    <a:pt x="870472" y="1190435"/>
                  </a:cubicBezTo>
                  <a:cubicBezTo>
                    <a:pt x="865900" y="1161955"/>
                    <a:pt x="852661" y="1130237"/>
                    <a:pt x="836849" y="1100233"/>
                  </a:cubicBezTo>
                  <a:cubicBezTo>
                    <a:pt x="929908" y="1087088"/>
                    <a:pt x="1128505" y="1084898"/>
                    <a:pt x="1224898" y="1278541"/>
                  </a:cubicBezTo>
                  <a:cubicBezTo>
                    <a:pt x="1229851" y="1288542"/>
                    <a:pt x="1238995" y="1295781"/>
                    <a:pt x="1249758" y="1298543"/>
                  </a:cubicBezTo>
                  <a:cubicBezTo>
                    <a:pt x="1383394" y="1331976"/>
                    <a:pt x="1403015" y="1310069"/>
                    <a:pt x="1413683" y="1298353"/>
                  </a:cubicBezTo>
                  <a:cubicBezTo>
                    <a:pt x="1432447" y="1277493"/>
                    <a:pt x="1424161" y="1253204"/>
                    <a:pt x="1413683" y="1222439"/>
                  </a:cubicBezTo>
                  <a:cubicBezTo>
                    <a:pt x="1392538" y="1160336"/>
                    <a:pt x="1342912" y="1014794"/>
                    <a:pt x="1362343" y="710756"/>
                  </a:cubicBezTo>
                  <a:cubicBezTo>
                    <a:pt x="1363010" y="699992"/>
                    <a:pt x="1359105" y="689420"/>
                    <a:pt x="1351485" y="681609"/>
                  </a:cubicBezTo>
                  <a:cubicBezTo>
                    <a:pt x="1350342" y="680466"/>
                    <a:pt x="1331197" y="661035"/>
                    <a:pt x="1302050" y="640080"/>
                  </a:cubicBezTo>
                  <a:cubicBezTo>
                    <a:pt x="1353580" y="573215"/>
                    <a:pt x="1384441" y="489680"/>
                    <a:pt x="1384822" y="399002"/>
                  </a:cubicBezTo>
                  <a:cubicBezTo>
                    <a:pt x="1398443" y="425387"/>
                    <a:pt x="1410826" y="460439"/>
                    <a:pt x="1424637" y="499491"/>
                  </a:cubicBezTo>
                  <a:cubicBezTo>
                    <a:pt x="1453212" y="580168"/>
                    <a:pt x="1488740" y="680561"/>
                    <a:pt x="1558749" y="770858"/>
                  </a:cubicBezTo>
                  <a:cubicBezTo>
                    <a:pt x="1565321" y="779336"/>
                    <a:pt x="1572274" y="788194"/>
                    <a:pt x="1579513" y="797433"/>
                  </a:cubicBezTo>
                  <a:cubicBezTo>
                    <a:pt x="1693432" y="942404"/>
                    <a:pt x="1864882" y="1160050"/>
                    <a:pt x="1817829" y="156533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cs-CZ"/>
            </a:p>
          </p:txBody>
        </p:sp>
      </p:grpSp>
    </p:spTree>
    <p:extLst>
      <p:ext uri="{BB962C8B-B14F-4D97-AF65-F5344CB8AC3E}">
        <p14:creationId xmlns:p14="http://schemas.microsoft.com/office/powerpoint/2010/main" val="24202152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70036" y="319177"/>
            <a:ext cx="5586376" cy="2945479"/>
          </a:xfrm>
          <a:prstGeom prst="rect">
            <a:avLst/>
          </a:prstGeom>
          <a:solidFill>
            <a:srgbClr val="9283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72000" bIns="72000" rtlCol="0" anchor="t"/>
          <a:lstStyle/>
          <a:p>
            <a:pPr marL="266700" indent="-266700">
              <a:buFont typeface="Wingdings" panose="05000000000000000000" pitchFamily="2" charset="2"/>
              <a:buChar char="§"/>
            </a:pPr>
            <a:endParaRPr lang="cs-CZ" sz="24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Segoe UI Black" panose="020B0A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6272249" y="319177"/>
            <a:ext cx="5586376" cy="2945479"/>
          </a:xfrm>
          <a:prstGeom prst="rect">
            <a:avLst/>
          </a:prstGeom>
          <a:solidFill>
            <a:srgbClr val="9283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72000" bIns="72000" rtlCol="0" anchor="t"/>
          <a:lstStyle/>
          <a:p>
            <a:pPr marL="266700" indent="-266700">
              <a:buFont typeface="Wingdings" panose="05000000000000000000" pitchFamily="2" charset="2"/>
              <a:buChar char="§"/>
            </a:pPr>
            <a:endParaRPr lang="cs-CZ" sz="24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Segoe UI Black" panose="020B0A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370036" y="3579146"/>
            <a:ext cx="5586376" cy="2945479"/>
          </a:xfrm>
          <a:prstGeom prst="rect">
            <a:avLst/>
          </a:prstGeom>
          <a:solidFill>
            <a:srgbClr val="9283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72000" bIns="72000" rtlCol="0" anchor="b"/>
          <a:lstStyle/>
          <a:p>
            <a:pPr marL="266700" indent="-266700">
              <a:buFont typeface="Wingdings" panose="05000000000000000000" pitchFamily="2" charset="2"/>
              <a:buChar char="§"/>
            </a:pPr>
            <a:endParaRPr lang="cs-CZ" sz="24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Segoe UI Black" panose="020B0A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2" name="Obdélník 11"/>
          <p:cNvSpPr/>
          <p:nvPr/>
        </p:nvSpPr>
        <p:spPr>
          <a:xfrm>
            <a:off x="6272249" y="3579146"/>
            <a:ext cx="5586376" cy="2945479"/>
          </a:xfrm>
          <a:prstGeom prst="rect">
            <a:avLst/>
          </a:prstGeom>
          <a:solidFill>
            <a:srgbClr val="9283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72000" bIns="72000" rtlCol="0" anchor="b"/>
          <a:lstStyle/>
          <a:p>
            <a:pPr marL="266700" indent="-266700">
              <a:buFont typeface="Wingdings" panose="05000000000000000000" pitchFamily="2" charset="2"/>
              <a:buChar char="§"/>
            </a:pPr>
            <a:endParaRPr lang="cs-CZ" sz="24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Segoe UI Black" panose="020B0A02040204020203" pitchFamily="34" charset="0"/>
              <a:cs typeface="Segoe UI" panose="020B0502040204020203" pitchFamily="34" charset="0"/>
            </a:endParaRPr>
          </a:p>
        </p:txBody>
      </p:sp>
      <p:grpSp>
        <p:nvGrpSpPr>
          <p:cNvPr id="66" name="Skupina 65">
            <a:extLst>
              <a:ext uri="{FF2B5EF4-FFF2-40B4-BE49-F238E27FC236}">
                <a16:creationId xmlns:a16="http://schemas.microsoft.com/office/drawing/2014/main" id="{4E33A90B-D136-4269-9979-531741AC8231}"/>
              </a:ext>
            </a:extLst>
          </p:cNvPr>
          <p:cNvGrpSpPr/>
          <p:nvPr/>
        </p:nvGrpSpPr>
        <p:grpSpPr>
          <a:xfrm>
            <a:off x="2212247" y="691167"/>
            <a:ext cx="1901954" cy="2035492"/>
            <a:chOff x="1587609" y="-2241612"/>
            <a:chExt cx="1901954" cy="2035492"/>
          </a:xfrm>
          <a:solidFill>
            <a:srgbClr val="C9B9AF">
              <a:alpha val="32000"/>
            </a:srgbClr>
          </a:solidFill>
        </p:grpSpPr>
        <p:sp>
          <p:nvSpPr>
            <p:cNvPr id="46" name="Volný tvar: obrazec 45">
              <a:extLst>
                <a:ext uri="{FF2B5EF4-FFF2-40B4-BE49-F238E27FC236}">
                  <a16:creationId xmlns:a16="http://schemas.microsoft.com/office/drawing/2014/main" id="{A42DE923-7AB2-4E02-BEED-F6FCDBB0C7F2}"/>
                </a:ext>
              </a:extLst>
            </p:cNvPr>
            <p:cNvSpPr/>
            <p:nvPr/>
          </p:nvSpPr>
          <p:spPr>
            <a:xfrm>
              <a:off x="2405598" y="-2012535"/>
              <a:ext cx="337756" cy="337756"/>
            </a:xfrm>
            <a:custGeom>
              <a:avLst/>
              <a:gdLst>
                <a:gd name="connsiteX0" fmla="*/ 168878 w 337756"/>
                <a:gd name="connsiteY0" fmla="*/ 337756 h 337756"/>
                <a:gd name="connsiteX1" fmla="*/ 0 w 337756"/>
                <a:gd name="connsiteY1" fmla="*/ 168878 h 337756"/>
                <a:gd name="connsiteX2" fmla="*/ 168878 w 337756"/>
                <a:gd name="connsiteY2" fmla="*/ 0 h 337756"/>
                <a:gd name="connsiteX3" fmla="*/ 337757 w 337756"/>
                <a:gd name="connsiteY3" fmla="*/ 168878 h 337756"/>
                <a:gd name="connsiteX4" fmla="*/ 168878 w 337756"/>
                <a:gd name="connsiteY4" fmla="*/ 337756 h 337756"/>
                <a:gd name="connsiteX5" fmla="*/ 168878 w 337756"/>
                <a:gd name="connsiteY5" fmla="*/ 76105 h 337756"/>
                <a:gd name="connsiteX6" fmla="*/ 76200 w 337756"/>
                <a:gd name="connsiteY6" fmla="*/ 168783 h 337756"/>
                <a:gd name="connsiteX7" fmla="*/ 168878 w 337756"/>
                <a:gd name="connsiteY7" fmla="*/ 261461 h 337756"/>
                <a:gd name="connsiteX8" fmla="*/ 261556 w 337756"/>
                <a:gd name="connsiteY8" fmla="*/ 168783 h 337756"/>
                <a:gd name="connsiteX9" fmla="*/ 168878 w 337756"/>
                <a:gd name="connsiteY9" fmla="*/ 76105 h 3377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37756" h="337756">
                  <a:moveTo>
                    <a:pt x="168878" y="337756"/>
                  </a:moveTo>
                  <a:cubicBezTo>
                    <a:pt x="75724" y="337756"/>
                    <a:pt x="0" y="261938"/>
                    <a:pt x="0" y="168878"/>
                  </a:cubicBezTo>
                  <a:cubicBezTo>
                    <a:pt x="0" y="75819"/>
                    <a:pt x="75819" y="0"/>
                    <a:pt x="168878" y="0"/>
                  </a:cubicBezTo>
                  <a:cubicBezTo>
                    <a:pt x="261938" y="0"/>
                    <a:pt x="337757" y="75819"/>
                    <a:pt x="337757" y="168878"/>
                  </a:cubicBezTo>
                  <a:cubicBezTo>
                    <a:pt x="337757" y="261938"/>
                    <a:pt x="261938" y="337756"/>
                    <a:pt x="168878" y="337756"/>
                  </a:cubicBezTo>
                  <a:close/>
                  <a:moveTo>
                    <a:pt x="168878" y="76105"/>
                  </a:moveTo>
                  <a:cubicBezTo>
                    <a:pt x="117729" y="76105"/>
                    <a:pt x="76200" y="117729"/>
                    <a:pt x="76200" y="168783"/>
                  </a:cubicBezTo>
                  <a:cubicBezTo>
                    <a:pt x="76200" y="219837"/>
                    <a:pt x="117824" y="261461"/>
                    <a:pt x="168878" y="261461"/>
                  </a:cubicBezTo>
                  <a:cubicBezTo>
                    <a:pt x="219932" y="261461"/>
                    <a:pt x="261556" y="219837"/>
                    <a:pt x="261556" y="168783"/>
                  </a:cubicBezTo>
                  <a:cubicBezTo>
                    <a:pt x="261556" y="117729"/>
                    <a:pt x="219932" y="76105"/>
                    <a:pt x="168878" y="7610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cs-CZ"/>
            </a:p>
          </p:txBody>
        </p:sp>
        <p:sp>
          <p:nvSpPr>
            <p:cNvPr id="47" name="Volný tvar: obrazec 46">
              <a:extLst>
                <a:ext uri="{FF2B5EF4-FFF2-40B4-BE49-F238E27FC236}">
                  <a16:creationId xmlns:a16="http://schemas.microsoft.com/office/drawing/2014/main" id="{7D1C0EF8-1D72-492B-B112-24E4CAEAD18E}"/>
                </a:ext>
              </a:extLst>
            </p:cNvPr>
            <p:cNvSpPr/>
            <p:nvPr/>
          </p:nvSpPr>
          <p:spPr>
            <a:xfrm>
              <a:off x="2231260" y="-957559"/>
              <a:ext cx="658379" cy="276523"/>
            </a:xfrm>
            <a:custGeom>
              <a:avLst/>
              <a:gdLst>
                <a:gd name="connsiteX0" fmla="*/ 473805 w 658379"/>
                <a:gd name="connsiteY0" fmla="*/ 276523 h 276523"/>
                <a:gd name="connsiteX1" fmla="*/ 12509 w 658379"/>
                <a:gd name="connsiteY1" fmla="*/ 66307 h 276523"/>
                <a:gd name="connsiteX2" fmla="*/ 9937 w 658379"/>
                <a:gd name="connsiteY2" fmla="*/ 12490 h 276523"/>
                <a:gd name="connsiteX3" fmla="*/ 63754 w 658379"/>
                <a:gd name="connsiteY3" fmla="*/ 9823 h 276523"/>
                <a:gd name="connsiteX4" fmla="*/ 600107 w 658379"/>
                <a:gd name="connsiteY4" fmla="*/ 165747 h 276523"/>
                <a:gd name="connsiteX5" fmla="*/ 652589 w 658379"/>
                <a:gd name="connsiteY5" fmla="*/ 177844 h 276523"/>
                <a:gd name="connsiteX6" fmla="*/ 640493 w 658379"/>
                <a:gd name="connsiteY6" fmla="*/ 230327 h 276523"/>
                <a:gd name="connsiteX7" fmla="*/ 473805 w 658379"/>
                <a:gd name="connsiteY7" fmla="*/ 276523 h 2765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58379" h="276523">
                  <a:moveTo>
                    <a:pt x="473805" y="276523"/>
                  </a:moveTo>
                  <a:cubicBezTo>
                    <a:pt x="247110" y="276523"/>
                    <a:pt x="15367" y="68974"/>
                    <a:pt x="12509" y="66307"/>
                  </a:cubicBezTo>
                  <a:cubicBezTo>
                    <a:pt x="-3112" y="52114"/>
                    <a:pt x="-4255" y="28016"/>
                    <a:pt x="9937" y="12490"/>
                  </a:cubicBezTo>
                  <a:cubicBezTo>
                    <a:pt x="24130" y="-3036"/>
                    <a:pt x="48133" y="-4274"/>
                    <a:pt x="63754" y="9823"/>
                  </a:cubicBezTo>
                  <a:cubicBezTo>
                    <a:pt x="67469" y="13157"/>
                    <a:pt x="388175" y="298145"/>
                    <a:pt x="600107" y="165747"/>
                  </a:cubicBezTo>
                  <a:cubicBezTo>
                    <a:pt x="617918" y="154603"/>
                    <a:pt x="641445" y="160033"/>
                    <a:pt x="652589" y="177844"/>
                  </a:cubicBezTo>
                  <a:cubicBezTo>
                    <a:pt x="663733" y="195656"/>
                    <a:pt x="658304" y="219183"/>
                    <a:pt x="640493" y="230327"/>
                  </a:cubicBezTo>
                  <a:cubicBezTo>
                    <a:pt x="587724" y="263284"/>
                    <a:pt x="530955" y="276523"/>
                    <a:pt x="473805" y="27652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cs-CZ"/>
            </a:p>
          </p:txBody>
        </p:sp>
        <p:sp>
          <p:nvSpPr>
            <p:cNvPr id="48" name="Volný tvar: obrazec 47">
              <a:extLst>
                <a:ext uri="{FF2B5EF4-FFF2-40B4-BE49-F238E27FC236}">
                  <a16:creationId xmlns:a16="http://schemas.microsoft.com/office/drawing/2014/main" id="{D018E942-501E-4FD7-A1B8-AA96CF1B72AF}"/>
                </a:ext>
              </a:extLst>
            </p:cNvPr>
            <p:cNvSpPr/>
            <p:nvPr/>
          </p:nvSpPr>
          <p:spPr>
            <a:xfrm>
              <a:off x="1587609" y="-2241612"/>
              <a:ext cx="1901954" cy="2035492"/>
            </a:xfrm>
            <a:custGeom>
              <a:avLst/>
              <a:gdLst>
                <a:gd name="connsiteX0" fmla="*/ 1639235 w 1901954"/>
                <a:gd name="connsiteY0" fmla="*/ 750475 h 2035492"/>
                <a:gd name="connsiteX1" fmla="*/ 1618756 w 1901954"/>
                <a:gd name="connsiteY1" fmla="*/ 724376 h 2035492"/>
                <a:gd name="connsiteX2" fmla="*/ 1496265 w 1901954"/>
                <a:gd name="connsiteY2" fmla="*/ 474345 h 2035492"/>
                <a:gd name="connsiteX3" fmla="*/ 1432733 w 1901954"/>
                <a:gd name="connsiteY3" fmla="*/ 331851 h 2035492"/>
                <a:gd name="connsiteX4" fmla="*/ 1365963 w 1901954"/>
                <a:gd name="connsiteY4" fmla="*/ 277463 h 2035492"/>
                <a:gd name="connsiteX5" fmla="*/ 986773 w 1901954"/>
                <a:gd name="connsiteY5" fmla="*/ 0 h 2035492"/>
                <a:gd name="connsiteX6" fmla="*/ 588913 w 1901954"/>
                <a:gd name="connsiteY6" fmla="*/ 397859 h 2035492"/>
                <a:gd name="connsiteX7" fmla="*/ 986773 w 1901954"/>
                <a:gd name="connsiteY7" fmla="*/ 795719 h 2035492"/>
                <a:gd name="connsiteX8" fmla="*/ 1249186 w 1901954"/>
                <a:gd name="connsiteY8" fmla="*/ 696563 h 2035492"/>
                <a:gd name="connsiteX9" fmla="*/ 1285000 w 1901954"/>
                <a:gd name="connsiteY9" fmla="*/ 724281 h 2035492"/>
                <a:gd name="connsiteX10" fmla="*/ 1338340 w 1901954"/>
                <a:gd name="connsiteY10" fmla="*/ 1238441 h 2035492"/>
                <a:gd name="connsiteX11" fmla="*/ 1284524 w 1901954"/>
                <a:gd name="connsiteY11" fmla="*/ 1228725 h 2035492"/>
                <a:gd name="connsiteX12" fmla="*/ 794749 w 1901954"/>
                <a:gd name="connsiteY12" fmla="*/ 1030605 h 2035492"/>
                <a:gd name="connsiteX13" fmla="*/ 318022 w 1901954"/>
                <a:gd name="connsiteY13" fmla="*/ 792861 h 2035492"/>
                <a:gd name="connsiteX14" fmla="*/ 85708 w 1901954"/>
                <a:gd name="connsiteY14" fmla="*/ 788384 h 2035492"/>
                <a:gd name="connsiteX15" fmla="*/ 45703 w 1901954"/>
                <a:gd name="connsiteY15" fmla="*/ 813911 h 2035492"/>
                <a:gd name="connsiteX16" fmla="*/ 64657 w 1901954"/>
                <a:gd name="connsiteY16" fmla="*/ 1462659 h 2035492"/>
                <a:gd name="connsiteX17" fmla="*/ 342502 w 1901954"/>
                <a:gd name="connsiteY17" fmla="*/ 2017109 h 2035492"/>
                <a:gd name="connsiteX18" fmla="*/ 375077 w 1901954"/>
                <a:gd name="connsiteY18" fmla="*/ 2035493 h 2035492"/>
                <a:gd name="connsiteX19" fmla="*/ 394603 w 1901954"/>
                <a:gd name="connsiteY19" fmla="*/ 2030063 h 2035492"/>
                <a:gd name="connsiteX20" fmla="*/ 629490 w 1901954"/>
                <a:gd name="connsiteY20" fmla="*/ 1769269 h 2035492"/>
                <a:gd name="connsiteX21" fmla="*/ 1453974 w 1901954"/>
                <a:gd name="connsiteY21" fmla="*/ 1784033 h 2035492"/>
                <a:gd name="connsiteX22" fmla="*/ 1871836 w 1901954"/>
                <a:gd name="connsiteY22" fmla="*/ 1623060 h 2035492"/>
                <a:gd name="connsiteX23" fmla="*/ 1891076 w 1901954"/>
                <a:gd name="connsiteY23" fmla="*/ 1594771 h 2035492"/>
                <a:gd name="connsiteX24" fmla="*/ 1639235 w 1901954"/>
                <a:gd name="connsiteY24" fmla="*/ 750475 h 2035492"/>
                <a:gd name="connsiteX25" fmla="*/ 986868 w 1901954"/>
                <a:gd name="connsiteY25" fmla="*/ 719519 h 2035492"/>
                <a:gd name="connsiteX26" fmla="*/ 665209 w 1901954"/>
                <a:gd name="connsiteY26" fmla="*/ 397859 h 2035492"/>
                <a:gd name="connsiteX27" fmla="*/ 986868 w 1901954"/>
                <a:gd name="connsiteY27" fmla="*/ 76200 h 2035492"/>
                <a:gd name="connsiteX28" fmla="*/ 1308527 w 1901954"/>
                <a:gd name="connsiteY28" fmla="*/ 397859 h 2035492"/>
                <a:gd name="connsiteX29" fmla="*/ 986868 w 1901954"/>
                <a:gd name="connsiteY29" fmla="*/ 719519 h 2035492"/>
                <a:gd name="connsiteX30" fmla="*/ 1817829 w 1901954"/>
                <a:gd name="connsiteY30" fmla="*/ 1565339 h 2035492"/>
                <a:gd name="connsiteX31" fmla="*/ 622156 w 1901954"/>
                <a:gd name="connsiteY31" fmla="*/ 1683925 h 2035492"/>
                <a:gd name="connsiteX32" fmla="*/ 590247 w 1901954"/>
                <a:gd name="connsiteY32" fmla="*/ 1684687 h 2035492"/>
                <a:gd name="connsiteX33" fmla="*/ 570054 w 1901954"/>
                <a:gd name="connsiteY33" fmla="*/ 1709452 h 2035492"/>
                <a:gd name="connsiteX34" fmla="*/ 387745 w 1901954"/>
                <a:gd name="connsiteY34" fmla="*/ 1943767 h 2035492"/>
                <a:gd name="connsiteX35" fmla="*/ 134952 w 1901954"/>
                <a:gd name="connsiteY35" fmla="*/ 1433322 h 2035492"/>
                <a:gd name="connsiteX36" fmla="*/ 109615 w 1901954"/>
                <a:gd name="connsiteY36" fmla="*/ 866585 h 2035492"/>
                <a:gd name="connsiteX37" fmla="*/ 320594 w 1901954"/>
                <a:gd name="connsiteY37" fmla="*/ 868966 h 2035492"/>
                <a:gd name="connsiteX38" fmla="*/ 700737 w 1901954"/>
                <a:gd name="connsiteY38" fmla="*/ 1031653 h 2035492"/>
                <a:gd name="connsiteX39" fmla="*/ 742171 w 1901954"/>
                <a:gd name="connsiteY39" fmla="*/ 1089946 h 2035492"/>
                <a:gd name="connsiteX40" fmla="*/ 743885 w 1901954"/>
                <a:gd name="connsiteY40" fmla="*/ 1092708 h 2035492"/>
                <a:gd name="connsiteX41" fmla="*/ 745028 w 1901954"/>
                <a:gd name="connsiteY41" fmla="*/ 1094327 h 2035492"/>
                <a:gd name="connsiteX42" fmla="*/ 795320 w 1901954"/>
                <a:gd name="connsiteY42" fmla="*/ 1202627 h 2035492"/>
                <a:gd name="connsiteX43" fmla="*/ 832849 w 1901954"/>
                <a:gd name="connsiteY43" fmla="*/ 1234631 h 2035492"/>
                <a:gd name="connsiteX44" fmla="*/ 838945 w 1901954"/>
                <a:gd name="connsiteY44" fmla="*/ 1234154 h 2035492"/>
                <a:gd name="connsiteX45" fmla="*/ 870472 w 1901954"/>
                <a:gd name="connsiteY45" fmla="*/ 1190435 h 2035492"/>
                <a:gd name="connsiteX46" fmla="*/ 836849 w 1901954"/>
                <a:gd name="connsiteY46" fmla="*/ 1100233 h 2035492"/>
                <a:gd name="connsiteX47" fmla="*/ 1224898 w 1901954"/>
                <a:gd name="connsiteY47" fmla="*/ 1278541 h 2035492"/>
                <a:gd name="connsiteX48" fmla="*/ 1249758 w 1901954"/>
                <a:gd name="connsiteY48" fmla="*/ 1298543 h 2035492"/>
                <a:gd name="connsiteX49" fmla="*/ 1413683 w 1901954"/>
                <a:gd name="connsiteY49" fmla="*/ 1298353 h 2035492"/>
                <a:gd name="connsiteX50" fmla="*/ 1413683 w 1901954"/>
                <a:gd name="connsiteY50" fmla="*/ 1222439 h 2035492"/>
                <a:gd name="connsiteX51" fmla="*/ 1362343 w 1901954"/>
                <a:gd name="connsiteY51" fmla="*/ 710756 h 2035492"/>
                <a:gd name="connsiteX52" fmla="*/ 1351485 w 1901954"/>
                <a:gd name="connsiteY52" fmla="*/ 681609 h 2035492"/>
                <a:gd name="connsiteX53" fmla="*/ 1302050 w 1901954"/>
                <a:gd name="connsiteY53" fmla="*/ 640080 h 2035492"/>
                <a:gd name="connsiteX54" fmla="*/ 1384822 w 1901954"/>
                <a:gd name="connsiteY54" fmla="*/ 399002 h 2035492"/>
                <a:gd name="connsiteX55" fmla="*/ 1424637 w 1901954"/>
                <a:gd name="connsiteY55" fmla="*/ 499491 h 2035492"/>
                <a:gd name="connsiteX56" fmla="*/ 1558749 w 1901954"/>
                <a:gd name="connsiteY56" fmla="*/ 770858 h 2035492"/>
                <a:gd name="connsiteX57" fmla="*/ 1579513 w 1901954"/>
                <a:gd name="connsiteY57" fmla="*/ 797433 h 2035492"/>
                <a:gd name="connsiteX58" fmla="*/ 1817829 w 1901954"/>
                <a:gd name="connsiteY58" fmla="*/ 1565339 h 20354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1901954" h="2035492">
                  <a:moveTo>
                    <a:pt x="1639235" y="750475"/>
                  </a:moveTo>
                  <a:cubicBezTo>
                    <a:pt x="1632091" y="741426"/>
                    <a:pt x="1625233" y="732758"/>
                    <a:pt x="1618756" y="724376"/>
                  </a:cubicBezTo>
                  <a:cubicBezTo>
                    <a:pt x="1556272" y="643890"/>
                    <a:pt x="1524364" y="553784"/>
                    <a:pt x="1496265" y="474345"/>
                  </a:cubicBezTo>
                  <a:cubicBezTo>
                    <a:pt x="1475977" y="417100"/>
                    <a:pt x="1458546" y="367665"/>
                    <a:pt x="1432733" y="331851"/>
                  </a:cubicBezTo>
                  <a:cubicBezTo>
                    <a:pt x="1418446" y="312039"/>
                    <a:pt x="1396538" y="294132"/>
                    <a:pt x="1365963" y="277463"/>
                  </a:cubicBezTo>
                  <a:cubicBezTo>
                    <a:pt x="1314814" y="116777"/>
                    <a:pt x="1164223" y="0"/>
                    <a:pt x="986773" y="0"/>
                  </a:cubicBezTo>
                  <a:cubicBezTo>
                    <a:pt x="767412" y="0"/>
                    <a:pt x="588913" y="178499"/>
                    <a:pt x="588913" y="397859"/>
                  </a:cubicBezTo>
                  <a:cubicBezTo>
                    <a:pt x="588913" y="617220"/>
                    <a:pt x="767412" y="795719"/>
                    <a:pt x="986773" y="795719"/>
                  </a:cubicBezTo>
                  <a:cubicBezTo>
                    <a:pt x="1087261" y="795719"/>
                    <a:pt x="1179082" y="758190"/>
                    <a:pt x="1249186" y="696563"/>
                  </a:cubicBezTo>
                  <a:cubicBezTo>
                    <a:pt x="1264045" y="706660"/>
                    <a:pt x="1276523" y="716852"/>
                    <a:pt x="1285000" y="724281"/>
                  </a:cubicBezTo>
                  <a:cubicBezTo>
                    <a:pt x="1268427" y="1018127"/>
                    <a:pt x="1314814" y="1168908"/>
                    <a:pt x="1338340" y="1238441"/>
                  </a:cubicBezTo>
                  <a:cubicBezTo>
                    <a:pt x="1322910" y="1236440"/>
                    <a:pt x="1303765" y="1233011"/>
                    <a:pt x="1284524" y="1228725"/>
                  </a:cubicBezTo>
                  <a:cubicBezTo>
                    <a:pt x="1152317" y="987076"/>
                    <a:pt x="882855" y="1014317"/>
                    <a:pt x="794749" y="1030605"/>
                  </a:cubicBezTo>
                  <a:cubicBezTo>
                    <a:pt x="674543" y="848392"/>
                    <a:pt x="471851" y="788003"/>
                    <a:pt x="318022" y="792861"/>
                  </a:cubicBezTo>
                  <a:cubicBezTo>
                    <a:pt x="176386" y="797528"/>
                    <a:pt x="86565" y="788480"/>
                    <a:pt x="85708" y="788384"/>
                  </a:cubicBezTo>
                  <a:cubicBezTo>
                    <a:pt x="67991" y="786479"/>
                    <a:pt x="51418" y="797147"/>
                    <a:pt x="45703" y="813911"/>
                  </a:cubicBezTo>
                  <a:cubicBezTo>
                    <a:pt x="41035" y="827437"/>
                    <a:pt x="-66026" y="1148620"/>
                    <a:pt x="64657" y="1462659"/>
                  </a:cubicBezTo>
                  <a:cubicBezTo>
                    <a:pt x="190864" y="1766126"/>
                    <a:pt x="340978" y="2014633"/>
                    <a:pt x="342502" y="2017109"/>
                  </a:cubicBezTo>
                  <a:cubicBezTo>
                    <a:pt x="349645" y="2028920"/>
                    <a:pt x="362218" y="2035493"/>
                    <a:pt x="375077" y="2035493"/>
                  </a:cubicBezTo>
                  <a:cubicBezTo>
                    <a:pt x="381745" y="2035493"/>
                    <a:pt x="388507" y="2033778"/>
                    <a:pt x="394603" y="2030063"/>
                  </a:cubicBezTo>
                  <a:cubicBezTo>
                    <a:pt x="539764" y="1943291"/>
                    <a:pt x="604058" y="1829372"/>
                    <a:pt x="629490" y="1769269"/>
                  </a:cubicBezTo>
                  <a:cubicBezTo>
                    <a:pt x="863900" y="1859375"/>
                    <a:pt x="1147936" y="1864614"/>
                    <a:pt x="1453974" y="1784033"/>
                  </a:cubicBezTo>
                  <a:cubicBezTo>
                    <a:pt x="1696004" y="1720310"/>
                    <a:pt x="1864787" y="1626965"/>
                    <a:pt x="1871836" y="1623060"/>
                  </a:cubicBezTo>
                  <a:cubicBezTo>
                    <a:pt x="1882313" y="1617155"/>
                    <a:pt x="1889457" y="1606677"/>
                    <a:pt x="1891076" y="1594771"/>
                  </a:cubicBezTo>
                  <a:cubicBezTo>
                    <a:pt x="1950036" y="1145096"/>
                    <a:pt x="1755535" y="898017"/>
                    <a:pt x="1639235" y="750475"/>
                  </a:cubicBezTo>
                  <a:close/>
                  <a:moveTo>
                    <a:pt x="986868" y="719519"/>
                  </a:moveTo>
                  <a:cubicBezTo>
                    <a:pt x="809512" y="719519"/>
                    <a:pt x="665209" y="575215"/>
                    <a:pt x="665209" y="397859"/>
                  </a:cubicBezTo>
                  <a:cubicBezTo>
                    <a:pt x="665209" y="220504"/>
                    <a:pt x="809512" y="76200"/>
                    <a:pt x="986868" y="76200"/>
                  </a:cubicBezTo>
                  <a:cubicBezTo>
                    <a:pt x="1164223" y="76200"/>
                    <a:pt x="1308527" y="220504"/>
                    <a:pt x="1308527" y="397859"/>
                  </a:cubicBezTo>
                  <a:cubicBezTo>
                    <a:pt x="1308527" y="575215"/>
                    <a:pt x="1164223" y="719519"/>
                    <a:pt x="986868" y="719519"/>
                  </a:cubicBezTo>
                  <a:close/>
                  <a:moveTo>
                    <a:pt x="1817829" y="1565339"/>
                  </a:moveTo>
                  <a:cubicBezTo>
                    <a:pt x="1711339" y="1619917"/>
                    <a:pt x="1120694" y="1900142"/>
                    <a:pt x="622156" y="1683925"/>
                  </a:cubicBezTo>
                  <a:cubicBezTo>
                    <a:pt x="611964" y="1679448"/>
                    <a:pt x="600248" y="1679829"/>
                    <a:pt x="590247" y="1684687"/>
                  </a:cubicBezTo>
                  <a:cubicBezTo>
                    <a:pt x="580246" y="1689545"/>
                    <a:pt x="572816" y="1698689"/>
                    <a:pt x="570054" y="1709452"/>
                  </a:cubicBezTo>
                  <a:cubicBezTo>
                    <a:pt x="569673" y="1710881"/>
                    <a:pt x="534335" y="1841849"/>
                    <a:pt x="387745" y="1943767"/>
                  </a:cubicBezTo>
                  <a:cubicBezTo>
                    <a:pt x="343264" y="1866710"/>
                    <a:pt x="231916" y="1666589"/>
                    <a:pt x="134952" y="1433322"/>
                  </a:cubicBezTo>
                  <a:cubicBezTo>
                    <a:pt x="36749" y="1197197"/>
                    <a:pt x="87898" y="948690"/>
                    <a:pt x="109615" y="866585"/>
                  </a:cubicBezTo>
                  <a:cubicBezTo>
                    <a:pt x="148763" y="869156"/>
                    <a:pt x="222296" y="872204"/>
                    <a:pt x="320594" y="868966"/>
                  </a:cubicBezTo>
                  <a:cubicBezTo>
                    <a:pt x="440800" y="865061"/>
                    <a:pt x="595962" y="907352"/>
                    <a:pt x="700737" y="1031653"/>
                  </a:cubicBezTo>
                  <a:cubicBezTo>
                    <a:pt x="710452" y="1043940"/>
                    <a:pt x="726169" y="1065276"/>
                    <a:pt x="742171" y="1089946"/>
                  </a:cubicBezTo>
                  <a:cubicBezTo>
                    <a:pt x="742742" y="1090898"/>
                    <a:pt x="743314" y="1091756"/>
                    <a:pt x="743885" y="1092708"/>
                  </a:cubicBezTo>
                  <a:cubicBezTo>
                    <a:pt x="744171" y="1093280"/>
                    <a:pt x="744647" y="1093756"/>
                    <a:pt x="745028" y="1094327"/>
                  </a:cubicBezTo>
                  <a:cubicBezTo>
                    <a:pt x="767793" y="1130046"/>
                    <a:pt x="790272" y="1171861"/>
                    <a:pt x="795320" y="1202627"/>
                  </a:cubicBezTo>
                  <a:cubicBezTo>
                    <a:pt x="798368" y="1221296"/>
                    <a:pt x="814561" y="1234631"/>
                    <a:pt x="832849" y="1234631"/>
                  </a:cubicBezTo>
                  <a:cubicBezTo>
                    <a:pt x="834849" y="1234631"/>
                    <a:pt x="836944" y="1234440"/>
                    <a:pt x="838945" y="1234154"/>
                  </a:cubicBezTo>
                  <a:cubicBezTo>
                    <a:pt x="859709" y="1230821"/>
                    <a:pt x="873806" y="1211199"/>
                    <a:pt x="870472" y="1190435"/>
                  </a:cubicBezTo>
                  <a:cubicBezTo>
                    <a:pt x="865900" y="1161955"/>
                    <a:pt x="852661" y="1130237"/>
                    <a:pt x="836849" y="1100233"/>
                  </a:cubicBezTo>
                  <a:cubicBezTo>
                    <a:pt x="929908" y="1087088"/>
                    <a:pt x="1128505" y="1084898"/>
                    <a:pt x="1224898" y="1278541"/>
                  </a:cubicBezTo>
                  <a:cubicBezTo>
                    <a:pt x="1229851" y="1288542"/>
                    <a:pt x="1238995" y="1295781"/>
                    <a:pt x="1249758" y="1298543"/>
                  </a:cubicBezTo>
                  <a:cubicBezTo>
                    <a:pt x="1383394" y="1331976"/>
                    <a:pt x="1403015" y="1310069"/>
                    <a:pt x="1413683" y="1298353"/>
                  </a:cubicBezTo>
                  <a:cubicBezTo>
                    <a:pt x="1432447" y="1277493"/>
                    <a:pt x="1424161" y="1253204"/>
                    <a:pt x="1413683" y="1222439"/>
                  </a:cubicBezTo>
                  <a:cubicBezTo>
                    <a:pt x="1392538" y="1160336"/>
                    <a:pt x="1342912" y="1014794"/>
                    <a:pt x="1362343" y="710756"/>
                  </a:cubicBezTo>
                  <a:cubicBezTo>
                    <a:pt x="1363010" y="699992"/>
                    <a:pt x="1359105" y="689420"/>
                    <a:pt x="1351485" y="681609"/>
                  </a:cubicBezTo>
                  <a:cubicBezTo>
                    <a:pt x="1350342" y="680466"/>
                    <a:pt x="1331197" y="661035"/>
                    <a:pt x="1302050" y="640080"/>
                  </a:cubicBezTo>
                  <a:cubicBezTo>
                    <a:pt x="1353580" y="573215"/>
                    <a:pt x="1384441" y="489680"/>
                    <a:pt x="1384822" y="399002"/>
                  </a:cubicBezTo>
                  <a:cubicBezTo>
                    <a:pt x="1398443" y="425387"/>
                    <a:pt x="1410826" y="460439"/>
                    <a:pt x="1424637" y="499491"/>
                  </a:cubicBezTo>
                  <a:cubicBezTo>
                    <a:pt x="1453212" y="580168"/>
                    <a:pt x="1488740" y="680561"/>
                    <a:pt x="1558749" y="770858"/>
                  </a:cubicBezTo>
                  <a:cubicBezTo>
                    <a:pt x="1565321" y="779336"/>
                    <a:pt x="1572274" y="788194"/>
                    <a:pt x="1579513" y="797433"/>
                  </a:cubicBezTo>
                  <a:cubicBezTo>
                    <a:pt x="1693432" y="942404"/>
                    <a:pt x="1864882" y="1160050"/>
                    <a:pt x="1817829" y="156533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cs-CZ"/>
            </a:p>
          </p:txBody>
        </p:sp>
      </p:grpSp>
      <p:grpSp>
        <p:nvGrpSpPr>
          <p:cNvPr id="49" name="Grafický objekt 43">
            <a:extLst>
              <a:ext uri="{FF2B5EF4-FFF2-40B4-BE49-F238E27FC236}">
                <a16:creationId xmlns:a16="http://schemas.microsoft.com/office/drawing/2014/main" id="{702BC925-994F-4D9B-8B65-A5818180FCA4}"/>
              </a:ext>
            </a:extLst>
          </p:cNvPr>
          <p:cNvGrpSpPr/>
          <p:nvPr/>
        </p:nvGrpSpPr>
        <p:grpSpPr>
          <a:xfrm>
            <a:off x="8078124" y="802416"/>
            <a:ext cx="2187342" cy="1978997"/>
            <a:chOff x="4398776" y="-2154065"/>
            <a:chExt cx="2187342" cy="1978997"/>
          </a:xfrm>
          <a:solidFill>
            <a:srgbClr val="C9B9AF">
              <a:alpha val="32000"/>
            </a:srgbClr>
          </a:solidFill>
        </p:grpSpPr>
        <p:sp>
          <p:nvSpPr>
            <p:cNvPr id="50" name="Volný tvar: obrazec 49">
              <a:extLst>
                <a:ext uri="{FF2B5EF4-FFF2-40B4-BE49-F238E27FC236}">
                  <a16:creationId xmlns:a16="http://schemas.microsoft.com/office/drawing/2014/main" id="{152A67C0-D8E2-460F-BA50-9685DB40D65E}"/>
                </a:ext>
              </a:extLst>
            </p:cNvPr>
            <p:cNvSpPr/>
            <p:nvPr/>
          </p:nvSpPr>
          <p:spPr>
            <a:xfrm>
              <a:off x="4398776" y="-1261965"/>
              <a:ext cx="1081587" cy="1086897"/>
            </a:xfrm>
            <a:custGeom>
              <a:avLst/>
              <a:gdLst>
                <a:gd name="connsiteX0" fmla="*/ 934236 w 1081587"/>
                <a:gd name="connsiteY0" fmla="*/ 11144 h 1086897"/>
                <a:gd name="connsiteX1" fmla="*/ 880324 w 1081587"/>
                <a:gd name="connsiteY1" fmla="*/ 11144 h 1086897"/>
                <a:gd name="connsiteX2" fmla="*/ 787170 w 1081587"/>
                <a:gd name="connsiteY2" fmla="*/ 104299 h 1086897"/>
                <a:gd name="connsiteX3" fmla="*/ 293394 w 1081587"/>
                <a:gd name="connsiteY3" fmla="*/ 185833 h 1086897"/>
                <a:gd name="connsiteX4" fmla="*/ 125659 w 1081587"/>
                <a:gd name="connsiteY4" fmla="*/ 353568 h 1086897"/>
                <a:gd name="connsiteX5" fmla="*/ 125659 w 1081587"/>
                <a:gd name="connsiteY5" fmla="*/ 961263 h 1086897"/>
                <a:gd name="connsiteX6" fmla="*/ 429506 w 1081587"/>
                <a:gd name="connsiteY6" fmla="*/ 1086898 h 1086897"/>
                <a:gd name="connsiteX7" fmla="*/ 733354 w 1081587"/>
                <a:gd name="connsiteY7" fmla="*/ 961263 h 1086897"/>
                <a:gd name="connsiteX8" fmla="*/ 901089 w 1081587"/>
                <a:gd name="connsiteY8" fmla="*/ 793528 h 1086897"/>
                <a:gd name="connsiteX9" fmla="*/ 979099 w 1081587"/>
                <a:gd name="connsiteY9" fmla="*/ 292798 h 1086897"/>
                <a:gd name="connsiteX10" fmla="*/ 1070443 w 1081587"/>
                <a:gd name="connsiteY10" fmla="*/ 201454 h 1086897"/>
                <a:gd name="connsiteX11" fmla="*/ 1081588 w 1081587"/>
                <a:gd name="connsiteY11" fmla="*/ 174498 h 1086897"/>
                <a:gd name="connsiteX12" fmla="*/ 1070443 w 1081587"/>
                <a:gd name="connsiteY12" fmla="*/ 147542 h 1086897"/>
                <a:gd name="connsiteX13" fmla="*/ 934236 w 1081587"/>
                <a:gd name="connsiteY13" fmla="*/ 11144 h 1086897"/>
                <a:gd name="connsiteX14" fmla="*/ 847273 w 1081587"/>
                <a:gd name="connsiteY14" fmla="*/ 739616 h 1086897"/>
                <a:gd name="connsiteX15" fmla="*/ 679538 w 1081587"/>
                <a:gd name="connsiteY15" fmla="*/ 907352 h 1086897"/>
                <a:gd name="connsiteX16" fmla="*/ 179570 w 1081587"/>
                <a:gd name="connsiteY16" fmla="*/ 907352 h 1086897"/>
                <a:gd name="connsiteX17" fmla="*/ 179570 w 1081587"/>
                <a:gd name="connsiteY17" fmla="*/ 407384 h 1086897"/>
                <a:gd name="connsiteX18" fmla="*/ 347305 w 1081587"/>
                <a:gd name="connsiteY18" fmla="*/ 239649 h 1086897"/>
                <a:gd name="connsiteX19" fmla="*/ 729544 w 1081587"/>
                <a:gd name="connsiteY19" fmla="*/ 161830 h 1086897"/>
                <a:gd name="connsiteX20" fmla="*/ 606481 w 1081587"/>
                <a:gd name="connsiteY20" fmla="*/ 284893 h 1086897"/>
                <a:gd name="connsiteX21" fmla="*/ 597241 w 1081587"/>
                <a:gd name="connsiteY21" fmla="*/ 283655 h 1086897"/>
                <a:gd name="connsiteX22" fmla="*/ 451604 w 1081587"/>
                <a:gd name="connsiteY22" fmla="*/ 344043 h 1086897"/>
                <a:gd name="connsiteX23" fmla="*/ 283869 w 1081587"/>
                <a:gd name="connsiteY23" fmla="*/ 511778 h 1086897"/>
                <a:gd name="connsiteX24" fmla="*/ 223480 w 1081587"/>
                <a:gd name="connsiteY24" fmla="*/ 657415 h 1086897"/>
                <a:gd name="connsiteX25" fmla="*/ 283869 w 1081587"/>
                <a:gd name="connsiteY25" fmla="*/ 803053 h 1086897"/>
                <a:gd name="connsiteX26" fmla="*/ 429506 w 1081587"/>
                <a:gd name="connsiteY26" fmla="*/ 863251 h 1086897"/>
                <a:gd name="connsiteX27" fmla="*/ 575143 w 1081587"/>
                <a:gd name="connsiteY27" fmla="*/ 803053 h 1086897"/>
                <a:gd name="connsiteX28" fmla="*/ 742879 w 1081587"/>
                <a:gd name="connsiteY28" fmla="*/ 635318 h 1086897"/>
                <a:gd name="connsiteX29" fmla="*/ 793171 w 1081587"/>
                <a:gd name="connsiteY29" fmla="*/ 551116 h 1086897"/>
                <a:gd name="connsiteX30" fmla="*/ 801839 w 1081587"/>
                <a:gd name="connsiteY30" fmla="*/ 470249 h 1086897"/>
                <a:gd name="connsiteX31" fmla="*/ 922044 w 1081587"/>
                <a:gd name="connsiteY31" fmla="*/ 350044 h 1086897"/>
                <a:gd name="connsiteX32" fmla="*/ 847273 w 1081587"/>
                <a:gd name="connsiteY32" fmla="*/ 739616 h 1086897"/>
                <a:gd name="connsiteX33" fmla="*/ 587431 w 1081587"/>
                <a:gd name="connsiteY33" fmla="*/ 494252 h 1086897"/>
                <a:gd name="connsiteX34" fmla="*/ 682109 w 1081587"/>
                <a:gd name="connsiteY34" fmla="*/ 533305 h 1086897"/>
                <a:gd name="connsiteX35" fmla="*/ 697921 w 1081587"/>
                <a:gd name="connsiteY35" fmla="*/ 532352 h 1086897"/>
                <a:gd name="connsiteX36" fmla="*/ 720590 w 1081587"/>
                <a:gd name="connsiteY36" fmla="*/ 527876 h 1086897"/>
                <a:gd name="connsiteX37" fmla="*/ 720495 w 1081587"/>
                <a:gd name="connsiteY37" fmla="*/ 528257 h 1086897"/>
                <a:gd name="connsiteX38" fmla="*/ 689063 w 1081587"/>
                <a:gd name="connsiteY38" fmla="*/ 581406 h 1086897"/>
                <a:gd name="connsiteX39" fmla="*/ 521327 w 1081587"/>
                <a:gd name="connsiteY39" fmla="*/ 749141 h 1086897"/>
                <a:gd name="connsiteX40" fmla="*/ 337876 w 1081587"/>
                <a:gd name="connsiteY40" fmla="*/ 749141 h 1086897"/>
                <a:gd name="connsiteX41" fmla="*/ 299776 w 1081587"/>
                <a:gd name="connsiteY41" fmla="*/ 657415 h 1086897"/>
                <a:gd name="connsiteX42" fmla="*/ 337876 w 1081587"/>
                <a:gd name="connsiteY42" fmla="*/ 565690 h 1086897"/>
                <a:gd name="connsiteX43" fmla="*/ 505611 w 1081587"/>
                <a:gd name="connsiteY43" fmla="*/ 397955 h 1086897"/>
                <a:gd name="connsiteX44" fmla="*/ 551712 w 1081587"/>
                <a:gd name="connsiteY44" fmla="*/ 368236 h 1086897"/>
                <a:gd name="connsiteX45" fmla="*/ 547997 w 1081587"/>
                <a:gd name="connsiteY45" fmla="*/ 399193 h 1086897"/>
                <a:gd name="connsiteX46" fmla="*/ 587431 w 1081587"/>
                <a:gd name="connsiteY46" fmla="*/ 494252 h 1086897"/>
                <a:gd name="connsiteX47" fmla="*/ 723829 w 1081587"/>
                <a:gd name="connsiteY47" fmla="*/ 440341 h 1086897"/>
                <a:gd name="connsiteX48" fmla="*/ 689253 w 1081587"/>
                <a:gd name="connsiteY48" fmla="*/ 456628 h 1086897"/>
                <a:gd name="connsiteX49" fmla="*/ 641342 w 1081587"/>
                <a:gd name="connsiteY49" fmla="*/ 440341 h 1086897"/>
                <a:gd name="connsiteX50" fmla="*/ 624197 w 1081587"/>
                <a:gd name="connsiteY50" fmla="*/ 399098 h 1086897"/>
                <a:gd name="connsiteX51" fmla="*/ 641342 w 1081587"/>
                <a:gd name="connsiteY51" fmla="*/ 357854 h 1086897"/>
                <a:gd name="connsiteX52" fmla="*/ 907280 w 1081587"/>
                <a:gd name="connsiteY52" fmla="*/ 91916 h 1086897"/>
                <a:gd name="connsiteX53" fmla="*/ 989767 w 1081587"/>
                <a:gd name="connsiteY53" fmla="*/ 174403 h 1086897"/>
                <a:gd name="connsiteX54" fmla="*/ 723829 w 1081587"/>
                <a:gd name="connsiteY54" fmla="*/ 440341 h 10868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</a:cxnLst>
              <a:rect l="l" t="t" r="r" b="b"/>
              <a:pathLst>
                <a:path w="1081587" h="1086897">
                  <a:moveTo>
                    <a:pt x="934236" y="11144"/>
                  </a:moveTo>
                  <a:cubicBezTo>
                    <a:pt x="919377" y="-3715"/>
                    <a:pt x="895183" y="-3715"/>
                    <a:pt x="880324" y="11144"/>
                  </a:cubicBezTo>
                  <a:lnTo>
                    <a:pt x="787170" y="104299"/>
                  </a:lnTo>
                  <a:cubicBezTo>
                    <a:pt x="623245" y="23527"/>
                    <a:pt x="424077" y="55150"/>
                    <a:pt x="293394" y="185833"/>
                  </a:cubicBezTo>
                  <a:lnTo>
                    <a:pt x="125659" y="353568"/>
                  </a:lnTo>
                  <a:cubicBezTo>
                    <a:pt x="-41886" y="521113"/>
                    <a:pt x="-41886" y="793718"/>
                    <a:pt x="125659" y="961263"/>
                  </a:cubicBezTo>
                  <a:cubicBezTo>
                    <a:pt x="209383" y="1044988"/>
                    <a:pt x="319492" y="1086898"/>
                    <a:pt x="429506" y="1086898"/>
                  </a:cubicBezTo>
                  <a:cubicBezTo>
                    <a:pt x="539520" y="1086898"/>
                    <a:pt x="649629" y="1044988"/>
                    <a:pt x="733354" y="961263"/>
                  </a:cubicBezTo>
                  <a:lnTo>
                    <a:pt x="901089" y="793528"/>
                  </a:lnTo>
                  <a:cubicBezTo>
                    <a:pt x="1034439" y="660178"/>
                    <a:pt x="1064633" y="458153"/>
                    <a:pt x="979099" y="292798"/>
                  </a:cubicBezTo>
                  <a:lnTo>
                    <a:pt x="1070443" y="201454"/>
                  </a:lnTo>
                  <a:cubicBezTo>
                    <a:pt x="1077587" y="194310"/>
                    <a:pt x="1081588" y="184594"/>
                    <a:pt x="1081588" y="174498"/>
                  </a:cubicBezTo>
                  <a:cubicBezTo>
                    <a:pt x="1081588" y="164402"/>
                    <a:pt x="1077587" y="154686"/>
                    <a:pt x="1070443" y="147542"/>
                  </a:cubicBezTo>
                  <a:lnTo>
                    <a:pt x="934236" y="11144"/>
                  </a:lnTo>
                  <a:close/>
                  <a:moveTo>
                    <a:pt x="847273" y="739616"/>
                  </a:moveTo>
                  <a:lnTo>
                    <a:pt x="679538" y="907352"/>
                  </a:lnTo>
                  <a:cubicBezTo>
                    <a:pt x="541711" y="1045178"/>
                    <a:pt x="317397" y="1045178"/>
                    <a:pt x="179570" y="907352"/>
                  </a:cubicBezTo>
                  <a:cubicBezTo>
                    <a:pt x="41743" y="769525"/>
                    <a:pt x="41743" y="545211"/>
                    <a:pt x="179570" y="407384"/>
                  </a:cubicBezTo>
                  <a:lnTo>
                    <a:pt x="347305" y="239649"/>
                  </a:lnTo>
                  <a:cubicBezTo>
                    <a:pt x="448556" y="138398"/>
                    <a:pt x="599718" y="109442"/>
                    <a:pt x="729544" y="161830"/>
                  </a:cubicBezTo>
                  <a:lnTo>
                    <a:pt x="606481" y="284893"/>
                  </a:lnTo>
                  <a:cubicBezTo>
                    <a:pt x="603528" y="284131"/>
                    <a:pt x="600385" y="283655"/>
                    <a:pt x="597241" y="283655"/>
                  </a:cubicBezTo>
                  <a:cubicBezTo>
                    <a:pt x="542282" y="283655"/>
                    <a:pt x="490562" y="305086"/>
                    <a:pt x="451604" y="344043"/>
                  </a:cubicBezTo>
                  <a:lnTo>
                    <a:pt x="283869" y="511778"/>
                  </a:lnTo>
                  <a:cubicBezTo>
                    <a:pt x="244912" y="550736"/>
                    <a:pt x="223480" y="602456"/>
                    <a:pt x="223480" y="657415"/>
                  </a:cubicBezTo>
                  <a:cubicBezTo>
                    <a:pt x="223480" y="712375"/>
                    <a:pt x="244912" y="764095"/>
                    <a:pt x="283869" y="803053"/>
                  </a:cubicBezTo>
                  <a:cubicBezTo>
                    <a:pt x="323969" y="843153"/>
                    <a:pt x="376738" y="863251"/>
                    <a:pt x="429506" y="863251"/>
                  </a:cubicBezTo>
                  <a:cubicBezTo>
                    <a:pt x="482275" y="863251"/>
                    <a:pt x="534948" y="843153"/>
                    <a:pt x="575143" y="803053"/>
                  </a:cubicBezTo>
                  <a:lnTo>
                    <a:pt x="742879" y="635318"/>
                  </a:lnTo>
                  <a:cubicBezTo>
                    <a:pt x="765929" y="612267"/>
                    <a:pt x="782884" y="583882"/>
                    <a:pt x="793171" y="551116"/>
                  </a:cubicBezTo>
                  <a:cubicBezTo>
                    <a:pt x="801362" y="524923"/>
                    <a:pt x="804220" y="497300"/>
                    <a:pt x="801839" y="470249"/>
                  </a:cubicBezTo>
                  <a:lnTo>
                    <a:pt x="922044" y="350044"/>
                  </a:lnTo>
                  <a:cubicBezTo>
                    <a:pt x="978908" y="481394"/>
                    <a:pt x="951095" y="635794"/>
                    <a:pt x="847273" y="739616"/>
                  </a:cubicBezTo>
                  <a:close/>
                  <a:moveTo>
                    <a:pt x="587431" y="494252"/>
                  </a:moveTo>
                  <a:cubicBezTo>
                    <a:pt x="612672" y="519494"/>
                    <a:pt x="646486" y="533305"/>
                    <a:pt x="682109" y="533305"/>
                  </a:cubicBezTo>
                  <a:cubicBezTo>
                    <a:pt x="687348" y="533305"/>
                    <a:pt x="692682" y="533019"/>
                    <a:pt x="697921" y="532352"/>
                  </a:cubicBezTo>
                  <a:cubicBezTo>
                    <a:pt x="705731" y="531495"/>
                    <a:pt x="713256" y="529971"/>
                    <a:pt x="720590" y="527876"/>
                  </a:cubicBezTo>
                  <a:cubicBezTo>
                    <a:pt x="720590" y="527971"/>
                    <a:pt x="720495" y="528161"/>
                    <a:pt x="720495" y="528257"/>
                  </a:cubicBezTo>
                  <a:cubicBezTo>
                    <a:pt x="713923" y="549211"/>
                    <a:pt x="703350" y="567119"/>
                    <a:pt x="689063" y="581406"/>
                  </a:cubicBezTo>
                  <a:lnTo>
                    <a:pt x="521327" y="749141"/>
                  </a:lnTo>
                  <a:cubicBezTo>
                    <a:pt x="470749" y="799719"/>
                    <a:pt x="388454" y="799719"/>
                    <a:pt x="337876" y="749141"/>
                  </a:cubicBezTo>
                  <a:cubicBezTo>
                    <a:pt x="313301" y="724567"/>
                    <a:pt x="299776" y="691991"/>
                    <a:pt x="299776" y="657415"/>
                  </a:cubicBezTo>
                  <a:cubicBezTo>
                    <a:pt x="299776" y="622840"/>
                    <a:pt x="313301" y="590264"/>
                    <a:pt x="337876" y="565690"/>
                  </a:cubicBezTo>
                  <a:lnTo>
                    <a:pt x="505611" y="397955"/>
                  </a:lnTo>
                  <a:cubicBezTo>
                    <a:pt x="518946" y="384619"/>
                    <a:pt x="534662" y="374714"/>
                    <a:pt x="551712" y="368236"/>
                  </a:cubicBezTo>
                  <a:cubicBezTo>
                    <a:pt x="549331" y="378238"/>
                    <a:pt x="547997" y="388620"/>
                    <a:pt x="547997" y="399193"/>
                  </a:cubicBezTo>
                  <a:cubicBezTo>
                    <a:pt x="547997" y="435007"/>
                    <a:pt x="561999" y="468820"/>
                    <a:pt x="587431" y="494252"/>
                  </a:cubicBezTo>
                  <a:close/>
                  <a:moveTo>
                    <a:pt x="723829" y="440341"/>
                  </a:moveTo>
                  <a:cubicBezTo>
                    <a:pt x="712304" y="451866"/>
                    <a:pt x="698683" y="455581"/>
                    <a:pt x="689253" y="456628"/>
                  </a:cubicBezTo>
                  <a:cubicBezTo>
                    <a:pt x="671251" y="458724"/>
                    <a:pt x="653820" y="452723"/>
                    <a:pt x="641342" y="440341"/>
                  </a:cubicBezTo>
                  <a:cubicBezTo>
                    <a:pt x="630293" y="429292"/>
                    <a:pt x="624197" y="414623"/>
                    <a:pt x="624197" y="399098"/>
                  </a:cubicBezTo>
                  <a:cubicBezTo>
                    <a:pt x="624197" y="383572"/>
                    <a:pt x="630293" y="368903"/>
                    <a:pt x="641342" y="357854"/>
                  </a:cubicBezTo>
                  <a:lnTo>
                    <a:pt x="907280" y="91916"/>
                  </a:lnTo>
                  <a:lnTo>
                    <a:pt x="989767" y="174403"/>
                  </a:lnTo>
                  <a:lnTo>
                    <a:pt x="723829" y="440341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cs-CZ" dirty="0"/>
            </a:p>
          </p:txBody>
        </p:sp>
        <p:sp>
          <p:nvSpPr>
            <p:cNvPr id="51" name="Volný tvar: obrazec 50">
              <a:extLst>
                <a:ext uri="{FF2B5EF4-FFF2-40B4-BE49-F238E27FC236}">
                  <a16:creationId xmlns:a16="http://schemas.microsoft.com/office/drawing/2014/main" id="{ACD49F92-230E-40F0-A924-48A2B1EA951C}"/>
                </a:ext>
              </a:extLst>
            </p:cNvPr>
            <p:cNvSpPr/>
            <p:nvPr/>
          </p:nvSpPr>
          <p:spPr>
            <a:xfrm>
              <a:off x="5420318" y="-2154065"/>
              <a:ext cx="1165800" cy="990016"/>
            </a:xfrm>
            <a:custGeom>
              <a:avLst/>
              <a:gdLst>
                <a:gd name="connsiteX0" fmla="*/ 1094651 w 1165800"/>
                <a:gd name="connsiteY0" fmla="*/ 192583 h 990016"/>
                <a:gd name="connsiteX1" fmla="*/ 499243 w 1165800"/>
                <a:gd name="connsiteY1" fmla="*/ 71140 h 990016"/>
                <a:gd name="connsiteX2" fmla="*/ 301314 w 1165800"/>
                <a:gd name="connsiteY2" fmla="*/ 202013 h 990016"/>
                <a:gd name="connsiteX3" fmla="*/ 124815 w 1165800"/>
                <a:gd name="connsiteY3" fmla="*/ 677120 h 990016"/>
                <a:gd name="connsiteX4" fmla="*/ 17088 w 1165800"/>
                <a:gd name="connsiteY4" fmla="*/ 748367 h 990016"/>
                <a:gd name="connsiteX5" fmla="*/ 6324 w 1165800"/>
                <a:gd name="connsiteY5" fmla="*/ 801136 h 990016"/>
                <a:gd name="connsiteX6" fmla="*/ 112719 w 1165800"/>
                <a:gd name="connsiteY6" fmla="*/ 962013 h 990016"/>
                <a:gd name="connsiteX7" fmla="*/ 136912 w 1165800"/>
                <a:gd name="connsiteY7" fmla="*/ 978301 h 990016"/>
                <a:gd name="connsiteX8" fmla="*/ 144532 w 1165800"/>
                <a:gd name="connsiteY8" fmla="*/ 979063 h 990016"/>
                <a:gd name="connsiteX9" fmla="*/ 165582 w 1165800"/>
                <a:gd name="connsiteY9" fmla="*/ 972776 h 990016"/>
                <a:gd name="connsiteX10" fmla="*/ 275406 w 1165800"/>
                <a:gd name="connsiteY10" fmla="*/ 900100 h 990016"/>
                <a:gd name="connsiteX11" fmla="*/ 538581 w 1165800"/>
                <a:gd name="connsiteY11" fmla="*/ 990016 h 990016"/>
                <a:gd name="connsiteX12" fmla="*/ 775468 w 1165800"/>
                <a:gd name="connsiteY12" fmla="*/ 918865 h 990016"/>
                <a:gd name="connsiteX13" fmla="*/ 973398 w 1165800"/>
                <a:gd name="connsiteY13" fmla="*/ 787991 h 990016"/>
                <a:gd name="connsiteX14" fmla="*/ 1094651 w 1165800"/>
                <a:gd name="connsiteY14" fmla="*/ 192583 h 990016"/>
                <a:gd name="connsiteX15" fmla="*/ 155200 w 1165800"/>
                <a:gd name="connsiteY15" fmla="*/ 888194 h 990016"/>
                <a:gd name="connsiteX16" fmla="*/ 90906 w 1165800"/>
                <a:gd name="connsiteY16" fmla="*/ 790944 h 990016"/>
                <a:gd name="connsiteX17" fmla="*/ 404660 w 1165800"/>
                <a:gd name="connsiteY17" fmla="*/ 583489 h 990016"/>
                <a:gd name="connsiteX18" fmla="*/ 441807 w 1165800"/>
                <a:gd name="connsiteY18" fmla="*/ 574441 h 990016"/>
                <a:gd name="connsiteX19" fmla="*/ 485432 w 1165800"/>
                <a:gd name="connsiteY19" fmla="*/ 599968 h 990016"/>
                <a:gd name="connsiteX20" fmla="*/ 494004 w 1165800"/>
                <a:gd name="connsiteY20" fmla="*/ 643783 h 990016"/>
                <a:gd name="connsiteX21" fmla="*/ 468954 w 1165800"/>
                <a:gd name="connsiteY21" fmla="*/ 680740 h 990016"/>
                <a:gd name="connsiteX22" fmla="*/ 155200 w 1165800"/>
                <a:gd name="connsiteY22" fmla="*/ 888194 h 990016"/>
                <a:gd name="connsiteX23" fmla="*/ 548964 w 1165800"/>
                <a:gd name="connsiteY23" fmla="*/ 557962 h 990016"/>
                <a:gd name="connsiteX24" fmla="*/ 448380 w 1165800"/>
                <a:gd name="connsiteY24" fmla="*/ 498526 h 990016"/>
                <a:gd name="connsiteX25" fmla="*/ 425234 w 1165800"/>
                <a:gd name="connsiteY25" fmla="*/ 498431 h 990016"/>
                <a:gd name="connsiteX26" fmla="*/ 425424 w 1165800"/>
                <a:gd name="connsiteY26" fmla="*/ 498145 h 990016"/>
                <a:gd name="connsiteX27" fmla="*/ 466858 w 1165800"/>
                <a:gd name="connsiteY27" fmla="*/ 452330 h 990016"/>
                <a:gd name="connsiteX28" fmla="*/ 664788 w 1165800"/>
                <a:gd name="connsiteY28" fmla="*/ 321457 h 990016"/>
                <a:gd name="connsiteX29" fmla="*/ 844524 w 1165800"/>
                <a:gd name="connsiteY29" fmla="*/ 358128 h 990016"/>
                <a:gd name="connsiteX30" fmla="*/ 863479 w 1165800"/>
                <a:gd name="connsiteY30" fmla="*/ 455664 h 990016"/>
                <a:gd name="connsiteX31" fmla="*/ 807853 w 1165800"/>
                <a:gd name="connsiteY31" fmla="*/ 537960 h 990016"/>
                <a:gd name="connsiteX32" fmla="*/ 609924 w 1165800"/>
                <a:gd name="connsiteY32" fmla="*/ 668833 h 990016"/>
                <a:gd name="connsiteX33" fmla="*/ 558774 w 1165800"/>
                <a:gd name="connsiteY33" fmla="*/ 688741 h 990016"/>
                <a:gd name="connsiteX34" fmla="*/ 568585 w 1165800"/>
                <a:gd name="connsiteY34" fmla="*/ 659213 h 990016"/>
                <a:gd name="connsiteX35" fmla="*/ 548964 w 1165800"/>
                <a:gd name="connsiteY35" fmla="*/ 557962 h 990016"/>
                <a:gd name="connsiteX36" fmla="*/ 931202 w 1165800"/>
                <a:gd name="connsiteY36" fmla="*/ 724459 h 990016"/>
                <a:gd name="connsiteX37" fmla="*/ 733272 w 1165800"/>
                <a:gd name="connsiteY37" fmla="*/ 855333 h 990016"/>
                <a:gd name="connsiteX38" fmla="*/ 343128 w 1165800"/>
                <a:gd name="connsiteY38" fmla="*/ 855238 h 990016"/>
                <a:gd name="connsiteX39" fmla="*/ 488289 w 1165800"/>
                <a:gd name="connsiteY39" fmla="*/ 759226 h 990016"/>
                <a:gd name="connsiteX40" fmla="*/ 497147 w 1165800"/>
                <a:gd name="connsiteY40" fmla="*/ 762274 h 990016"/>
                <a:gd name="connsiteX41" fmla="*/ 538581 w 1165800"/>
                <a:gd name="connsiteY41" fmla="*/ 766465 h 990016"/>
                <a:gd name="connsiteX42" fmla="*/ 651929 w 1165800"/>
                <a:gd name="connsiteY42" fmla="*/ 732175 h 990016"/>
                <a:gd name="connsiteX43" fmla="*/ 849858 w 1165800"/>
                <a:gd name="connsiteY43" fmla="*/ 601301 h 990016"/>
                <a:gd name="connsiteX44" fmla="*/ 938155 w 1165800"/>
                <a:gd name="connsiteY44" fmla="*/ 470713 h 990016"/>
                <a:gd name="connsiteX45" fmla="*/ 908056 w 1165800"/>
                <a:gd name="connsiteY45" fmla="*/ 315932 h 990016"/>
                <a:gd name="connsiteX46" fmla="*/ 622687 w 1165800"/>
                <a:gd name="connsiteY46" fmla="*/ 257734 h 990016"/>
                <a:gd name="connsiteX47" fmla="*/ 424758 w 1165800"/>
                <a:gd name="connsiteY47" fmla="*/ 388608 h 990016"/>
                <a:gd name="connsiteX48" fmla="*/ 358749 w 1165800"/>
                <a:gd name="connsiteY48" fmla="*/ 461093 h 990016"/>
                <a:gd name="connsiteX49" fmla="*/ 334175 w 1165800"/>
                <a:gd name="connsiteY49" fmla="*/ 538627 h 990016"/>
                <a:gd name="connsiteX50" fmla="*/ 192347 w 1165800"/>
                <a:gd name="connsiteY50" fmla="*/ 632448 h 990016"/>
                <a:gd name="connsiteX51" fmla="*/ 343509 w 1165800"/>
                <a:gd name="connsiteY51" fmla="*/ 265545 h 990016"/>
                <a:gd name="connsiteX52" fmla="*/ 541439 w 1165800"/>
                <a:gd name="connsiteY52" fmla="*/ 134671 h 990016"/>
                <a:gd name="connsiteX53" fmla="*/ 1031310 w 1165800"/>
                <a:gd name="connsiteY53" fmla="*/ 234589 h 990016"/>
                <a:gd name="connsiteX54" fmla="*/ 931202 w 1165800"/>
                <a:gd name="connsiteY54" fmla="*/ 724459 h 9900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</a:cxnLst>
              <a:rect l="l" t="t" r="r" b="b"/>
              <a:pathLst>
                <a:path w="1165800" h="990016">
                  <a:moveTo>
                    <a:pt x="1094651" y="192583"/>
                  </a:moveTo>
                  <a:cubicBezTo>
                    <a:pt x="963968" y="-5060"/>
                    <a:pt x="696792" y="-59543"/>
                    <a:pt x="499243" y="71140"/>
                  </a:cubicBezTo>
                  <a:lnTo>
                    <a:pt x="301314" y="202013"/>
                  </a:lnTo>
                  <a:cubicBezTo>
                    <a:pt x="143961" y="306026"/>
                    <a:pt x="74047" y="497955"/>
                    <a:pt x="124815" y="677120"/>
                  </a:cubicBezTo>
                  <a:lnTo>
                    <a:pt x="17088" y="748367"/>
                  </a:lnTo>
                  <a:cubicBezTo>
                    <a:pt x="-438" y="759988"/>
                    <a:pt x="-5296" y="783610"/>
                    <a:pt x="6324" y="801136"/>
                  </a:cubicBezTo>
                  <a:lnTo>
                    <a:pt x="112719" y="962013"/>
                  </a:lnTo>
                  <a:cubicBezTo>
                    <a:pt x="118338" y="970490"/>
                    <a:pt x="127006" y="976300"/>
                    <a:pt x="136912" y="978301"/>
                  </a:cubicBezTo>
                  <a:cubicBezTo>
                    <a:pt x="139389" y="978777"/>
                    <a:pt x="141960" y="979063"/>
                    <a:pt x="144532" y="979063"/>
                  </a:cubicBezTo>
                  <a:cubicBezTo>
                    <a:pt x="151962" y="979063"/>
                    <a:pt x="159296" y="976872"/>
                    <a:pt x="165582" y="972776"/>
                  </a:cubicBezTo>
                  <a:lnTo>
                    <a:pt x="275406" y="900100"/>
                  </a:lnTo>
                  <a:cubicBezTo>
                    <a:pt x="352272" y="959632"/>
                    <a:pt x="445141" y="990016"/>
                    <a:pt x="538581" y="990016"/>
                  </a:cubicBezTo>
                  <a:cubicBezTo>
                    <a:pt x="620782" y="990016"/>
                    <a:pt x="703269" y="966585"/>
                    <a:pt x="775468" y="918865"/>
                  </a:cubicBezTo>
                  <a:lnTo>
                    <a:pt x="973398" y="787991"/>
                  </a:lnTo>
                  <a:cubicBezTo>
                    <a:pt x="1170851" y="657403"/>
                    <a:pt x="1225334" y="390227"/>
                    <a:pt x="1094651" y="192583"/>
                  </a:cubicBezTo>
                  <a:close/>
                  <a:moveTo>
                    <a:pt x="155200" y="888194"/>
                  </a:moveTo>
                  <a:lnTo>
                    <a:pt x="90906" y="790944"/>
                  </a:lnTo>
                  <a:lnTo>
                    <a:pt x="404660" y="583489"/>
                  </a:lnTo>
                  <a:cubicBezTo>
                    <a:pt x="418281" y="574536"/>
                    <a:pt x="432378" y="573583"/>
                    <a:pt x="441807" y="574441"/>
                  </a:cubicBezTo>
                  <a:cubicBezTo>
                    <a:pt x="459810" y="576060"/>
                    <a:pt x="475716" y="585299"/>
                    <a:pt x="485432" y="599968"/>
                  </a:cubicBezTo>
                  <a:cubicBezTo>
                    <a:pt x="494004" y="613017"/>
                    <a:pt x="497052" y="628543"/>
                    <a:pt x="494004" y="643783"/>
                  </a:cubicBezTo>
                  <a:cubicBezTo>
                    <a:pt x="490861" y="659023"/>
                    <a:pt x="482003" y="672167"/>
                    <a:pt x="468954" y="680740"/>
                  </a:cubicBezTo>
                  <a:lnTo>
                    <a:pt x="155200" y="888194"/>
                  </a:lnTo>
                  <a:close/>
                  <a:moveTo>
                    <a:pt x="548964" y="557962"/>
                  </a:moveTo>
                  <a:cubicBezTo>
                    <a:pt x="526389" y="523768"/>
                    <a:pt x="489718" y="502146"/>
                    <a:pt x="448380" y="498526"/>
                  </a:cubicBezTo>
                  <a:cubicBezTo>
                    <a:pt x="440569" y="497860"/>
                    <a:pt x="432854" y="497860"/>
                    <a:pt x="425234" y="498431"/>
                  </a:cubicBezTo>
                  <a:cubicBezTo>
                    <a:pt x="425329" y="498336"/>
                    <a:pt x="425329" y="498241"/>
                    <a:pt x="425424" y="498145"/>
                  </a:cubicBezTo>
                  <a:cubicBezTo>
                    <a:pt x="436093" y="478905"/>
                    <a:pt x="449999" y="463474"/>
                    <a:pt x="466858" y="452330"/>
                  </a:cubicBezTo>
                  <a:lnTo>
                    <a:pt x="664788" y="321457"/>
                  </a:lnTo>
                  <a:cubicBezTo>
                    <a:pt x="724414" y="282023"/>
                    <a:pt x="805091" y="298406"/>
                    <a:pt x="844524" y="358128"/>
                  </a:cubicBezTo>
                  <a:cubicBezTo>
                    <a:pt x="863670" y="387084"/>
                    <a:pt x="870432" y="421755"/>
                    <a:pt x="863479" y="455664"/>
                  </a:cubicBezTo>
                  <a:cubicBezTo>
                    <a:pt x="856526" y="489573"/>
                    <a:pt x="836809" y="518815"/>
                    <a:pt x="807853" y="537960"/>
                  </a:cubicBezTo>
                  <a:lnTo>
                    <a:pt x="609924" y="668833"/>
                  </a:lnTo>
                  <a:cubicBezTo>
                    <a:pt x="594207" y="679216"/>
                    <a:pt x="576777" y="685788"/>
                    <a:pt x="558774" y="688741"/>
                  </a:cubicBezTo>
                  <a:cubicBezTo>
                    <a:pt x="563061" y="679406"/>
                    <a:pt x="566489" y="669500"/>
                    <a:pt x="568585" y="659213"/>
                  </a:cubicBezTo>
                  <a:cubicBezTo>
                    <a:pt x="575729" y="623875"/>
                    <a:pt x="568776" y="587966"/>
                    <a:pt x="548964" y="557962"/>
                  </a:cubicBezTo>
                  <a:close/>
                  <a:moveTo>
                    <a:pt x="931202" y="724459"/>
                  </a:moveTo>
                  <a:lnTo>
                    <a:pt x="733272" y="855333"/>
                  </a:lnTo>
                  <a:cubicBezTo>
                    <a:pt x="613829" y="934295"/>
                    <a:pt x="459905" y="932485"/>
                    <a:pt x="343128" y="855238"/>
                  </a:cubicBezTo>
                  <a:lnTo>
                    <a:pt x="488289" y="759226"/>
                  </a:lnTo>
                  <a:cubicBezTo>
                    <a:pt x="491052" y="760559"/>
                    <a:pt x="494004" y="761702"/>
                    <a:pt x="497147" y="762274"/>
                  </a:cubicBezTo>
                  <a:cubicBezTo>
                    <a:pt x="510959" y="765131"/>
                    <a:pt x="524865" y="766465"/>
                    <a:pt x="538581" y="766465"/>
                  </a:cubicBezTo>
                  <a:cubicBezTo>
                    <a:pt x="578586" y="766465"/>
                    <a:pt x="617734" y="754749"/>
                    <a:pt x="651929" y="732175"/>
                  </a:cubicBezTo>
                  <a:lnTo>
                    <a:pt x="849858" y="601301"/>
                  </a:lnTo>
                  <a:cubicBezTo>
                    <a:pt x="895769" y="570916"/>
                    <a:pt x="927201" y="524530"/>
                    <a:pt x="938155" y="470713"/>
                  </a:cubicBezTo>
                  <a:cubicBezTo>
                    <a:pt x="949109" y="416897"/>
                    <a:pt x="938441" y="361938"/>
                    <a:pt x="908056" y="315932"/>
                  </a:cubicBezTo>
                  <a:cubicBezTo>
                    <a:pt x="845477" y="221254"/>
                    <a:pt x="717461" y="195155"/>
                    <a:pt x="622687" y="257734"/>
                  </a:cubicBezTo>
                  <a:lnTo>
                    <a:pt x="424758" y="388608"/>
                  </a:lnTo>
                  <a:cubicBezTo>
                    <a:pt x="397611" y="406610"/>
                    <a:pt x="375323" y="430994"/>
                    <a:pt x="358749" y="461093"/>
                  </a:cubicBezTo>
                  <a:cubicBezTo>
                    <a:pt x="345510" y="485096"/>
                    <a:pt x="337223" y="511576"/>
                    <a:pt x="334175" y="538627"/>
                  </a:cubicBezTo>
                  <a:lnTo>
                    <a:pt x="192347" y="632448"/>
                  </a:lnTo>
                  <a:cubicBezTo>
                    <a:pt x="162915" y="492145"/>
                    <a:pt x="221018" y="346507"/>
                    <a:pt x="343509" y="265545"/>
                  </a:cubicBezTo>
                  <a:lnTo>
                    <a:pt x="541439" y="134671"/>
                  </a:lnTo>
                  <a:cubicBezTo>
                    <a:pt x="704031" y="27134"/>
                    <a:pt x="923772" y="71997"/>
                    <a:pt x="1031310" y="234589"/>
                  </a:cubicBezTo>
                  <a:cubicBezTo>
                    <a:pt x="1138656" y="397276"/>
                    <a:pt x="1093793" y="617017"/>
                    <a:pt x="931202" y="72445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cs-CZ"/>
            </a:p>
          </p:txBody>
        </p:sp>
        <p:sp>
          <p:nvSpPr>
            <p:cNvPr id="52" name="Volný tvar: obrazec 51">
              <a:extLst>
                <a:ext uri="{FF2B5EF4-FFF2-40B4-BE49-F238E27FC236}">
                  <a16:creationId xmlns:a16="http://schemas.microsoft.com/office/drawing/2014/main" id="{EAE4858F-F161-465C-9F59-A8E9D52B2836}"/>
                </a:ext>
              </a:extLst>
            </p:cNvPr>
            <p:cNvSpPr/>
            <p:nvPr/>
          </p:nvSpPr>
          <p:spPr>
            <a:xfrm>
              <a:off x="4946730" y="-1436316"/>
              <a:ext cx="272941" cy="139298"/>
            </a:xfrm>
            <a:custGeom>
              <a:avLst/>
              <a:gdLst>
                <a:gd name="connsiteX0" fmla="*/ 26523 w 272941"/>
                <a:gd name="connsiteY0" fmla="*/ 74433 h 139298"/>
                <a:gd name="connsiteX1" fmla="*/ 223214 w 272941"/>
                <a:gd name="connsiteY1" fmla="*/ 137489 h 139298"/>
                <a:gd name="connsiteX2" fmla="*/ 234834 w 272941"/>
                <a:gd name="connsiteY2" fmla="*/ 139298 h 139298"/>
                <a:gd name="connsiteX3" fmla="*/ 271125 w 272941"/>
                <a:gd name="connsiteY3" fmla="*/ 112819 h 139298"/>
                <a:gd name="connsiteX4" fmla="*/ 246455 w 272941"/>
                <a:gd name="connsiteY4" fmla="*/ 64908 h 139298"/>
                <a:gd name="connsiteX5" fmla="*/ 49764 w 272941"/>
                <a:gd name="connsiteY5" fmla="*/ 1853 h 139298"/>
                <a:gd name="connsiteX6" fmla="*/ 1853 w 272941"/>
                <a:gd name="connsiteY6" fmla="*/ 26522 h 139298"/>
                <a:gd name="connsiteX7" fmla="*/ 26523 w 272941"/>
                <a:gd name="connsiteY7" fmla="*/ 74433 h 1392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72941" h="139298">
                  <a:moveTo>
                    <a:pt x="26523" y="74433"/>
                  </a:moveTo>
                  <a:lnTo>
                    <a:pt x="223214" y="137489"/>
                  </a:lnTo>
                  <a:cubicBezTo>
                    <a:pt x="227119" y="138727"/>
                    <a:pt x="231024" y="139298"/>
                    <a:pt x="234834" y="139298"/>
                  </a:cubicBezTo>
                  <a:cubicBezTo>
                    <a:pt x="250932" y="139298"/>
                    <a:pt x="265886" y="129011"/>
                    <a:pt x="271125" y="112819"/>
                  </a:cubicBezTo>
                  <a:cubicBezTo>
                    <a:pt x="277506" y="92816"/>
                    <a:pt x="266552" y="71290"/>
                    <a:pt x="246455" y="64908"/>
                  </a:cubicBezTo>
                  <a:lnTo>
                    <a:pt x="49764" y="1853"/>
                  </a:lnTo>
                  <a:cubicBezTo>
                    <a:pt x="29761" y="-4624"/>
                    <a:pt x="8235" y="6425"/>
                    <a:pt x="1853" y="26522"/>
                  </a:cubicBezTo>
                  <a:cubicBezTo>
                    <a:pt x="-4624" y="46525"/>
                    <a:pt x="6425" y="67956"/>
                    <a:pt x="26523" y="7443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cs-CZ"/>
            </a:p>
          </p:txBody>
        </p:sp>
        <p:sp>
          <p:nvSpPr>
            <p:cNvPr id="53" name="Volný tvar: obrazec 52">
              <a:extLst>
                <a:ext uri="{FF2B5EF4-FFF2-40B4-BE49-F238E27FC236}">
                  <a16:creationId xmlns:a16="http://schemas.microsoft.com/office/drawing/2014/main" id="{65A470AF-FB92-4CA5-95F0-2D78DC870AE3}"/>
                </a:ext>
              </a:extLst>
            </p:cNvPr>
            <p:cNvSpPr/>
            <p:nvPr/>
          </p:nvSpPr>
          <p:spPr>
            <a:xfrm>
              <a:off x="5340267" y="-1664351"/>
              <a:ext cx="98171" cy="169784"/>
            </a:xfrm>
            <a:custGeom>
              <a:avLst/>
              <a:gdLst>
                <a:gd name="connsiteX0" fmla="*/ 22940 w 98171"/>
                <a:gd name="connsiteY0" fmla="*/ 140353 h 169784"/>
                <a:gd name="connsiteX1" fmla="*/ 59992 w 98171"/>
                <a:gd name="connsiteY1" fmla="*/ 169785 h 169784"/>
                <a:gd name="connsiteX2" fmla="*/ 68755 w 98171"/>
                <a:gd name="connsiteY2" fmla="*/ 168737 h 169784"/>
                <a:gd name="connsiteX3" fmla="*/ 97139 w 98171"/>
                <a:gd name="connsiteY3" fmla="*/ 122922 h 169784"/>
                <a:gd name="connsiteX4" fmla="*/ 75232 w 98171"/>
                <a:gd name="connsiteY4" fmla="*/ 29386 h 169784"/>
                <a:gd name="connsiteX5" fmla="*/ 29417 w 98171"/>
                <a:gd name="connsiteY5" fmla="*/ 1002 h 169784"/>
                <a:gd name="connsiteX6" fmla="*/ 1032 w 98171"/>
                <a:gd name="connsiteY6" fmla="*/ 46817 h 169784"/>
                <a:gd name="connsiteX7" fmla="*/ 22940 w 98171"/>
                <a:gd name="connsiteY7" fmla="*/ 140353 h 1697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98171" h="169784">
                  <a:moveTo>
                    <a:pt x="22940" y="140353"/>
                  </a:moveTo>
                  <a:cubicBezTo>
                    <a:pt x="27035" y="157879"/>
                    <a:pt x="42752" y="169785"/>
                    <a:pt x="59992" y="169785"/>
                  </a:cubicBezTo>
                  <a:cubicBezTo>
                    <a:pt x="62849" y="169785"/>
                    <a:pt x="65802" y="169499"/>
                    <a:pt x="68755" y="168737"/>
                  </a:cubicBezTo>
                  <a:cubicBezTo>
                    <a:pt x="89234" y="163975"/>
                    <a:pt x="101997" y="143401"/>
                    <a:pt x="97139" y="122922"/>
                  </a:cubicBezTo>
                  <a:lnTo>
                    <a:pt x="75232" y="29386"/>
                  </a:lnTo>
                  <a:cubicBezTo>
                    <a:pt x="70469" y="8908"/>
                    <a:pt x="49895" y="-3761"/>
                    <a:pt x="29417" y="1002"/>
                  </a:cubicBezTo>
                  <a:cubicBezTo>
                    <a:pt x="8938" y="5764"/>
                    <a:pt x="-3826" y="26338"/>
                    <a:pt x="1032" y="46817"/>
                  </a:cubicBezTo>
                  <a:lnTo>
                    <a:pt x="22940" y="140353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cs-CZ"/>
            </a:p>
          </p:txBody>
        </p:sp>
        <p:sp>
          <p:nvSpPr>
            <p:cNvPr id="54" name="Volný tvar: obrazec 53">
              <a:extLst>
                <a:ext uri="{FF2B5EF4-FFF2-40B4-BE49-F238E27FC236}">
                  <a16:creationId xmlns:a16="http://schemas.microsoft.com/office/drawing/2014/main" id="{3C66DAFB-A5BE-496F-B000-1B80BDEBC826}"/>
                </a:ext>
              </a:extLst>
            </p:cNvPr>
            <p:cNvSpPr/>
            <p:nvPr/>
          </p:nvSpPr>
          <p:spPr>
            <a:xfrm>
              <a:off x="5079073" y="-1664304"/>
              <a:ext cx="255466" cy="274608"/>
            </a:xfrm>
            <a:custGeom>
              <a:avLst/>
              <a:gdLst>
                <a:gd name="connsiteX0" fmla="*/ 189074 w 255466"/>
                <a:gd name="connsiteY0" fmla="*/ 262036 h 274608"/>
                <a:gd name="connsiteX1" fmla="*/ 217363 w 255466"/>
                <a:gd name="connsiteY1" fmla="*/ 274609 h 274608"/>
                <a:gd name="connsiteX2" fmla="*/ 242890 w 255466"/>
                <a:gd name="connsiteY2" fmla="*/ 264798 h 274608"/>
                <a:gd name="connsiteX3" fmla="*/ 245653 w 255466"/>
                <a:gd name="connsiteY3" fmla="*/ 210982 h 274608"/>
                <a:gd name="connsiteX4" fmla="*/ 66392 w 255466"/>
                <a:gd name="connsiteY4" fmla="*/ 12576 h 274608"/>
                <a:gd name="connsiteX5" fmla="*/ 12576 w 255466"/>
                <a:gd name="connsiteY5" fmla="*/ 9814 h 274608"/>
                <a:gd name="connsiteX6" fmla="*/ 9814 w 255466"/>
                <a:gd name="connsiteY6" fmla="*/ 63630 h 274608"/>
                <a:gd name="connsiteX7" fmla="*/ 189074 w 255466"/>
                <a:gd name="connsiteY7" fmla="*/ 262036 h 2746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55466" h="274608">
                  <a:moveTo>
                    <a:pt x="189074" y="262036"/>
                  </a:moveTo>
                  <a:cubicBezTo>
                    <a:pt x="196599" y="270322"/>
                    <a:pt x="206981" y="274609"/>
                    <a:pt x="217363" y="274609"/>
                  </a:cubicBezTo>
                  <a:cubicBezTo>
                    <a:pt x="226507" y="274609"/>
                    <a:pt x="235651" y="271370"/>
                    <a:pt x="242890" y="264798"/>
                  </a:cubicBezTo>
                  <a:cubicBezTo>
                    <a:pt x="258512" y="250701"/>
                    <a:pt x="259750" y="226603"/>
                    <a:pt x="245653" y="210982"/>
                  </a:cubicBezTo>
                  <a:lnTo>
                    <a:pt x="66392" y="12576"/>
                  </a:lnTo>
                  <a:cubicBezTo>
                    <a:pt x="52295" y="-3045"/>
                    <a:pt x="28197" y="-4283"/>
                    <a:pt x="12576" y="9814"/>
                  </a:cubicBezTo>
                  <a:cubicBezTo>
                    <a:pt x="-3045" y="23911"/>
                    <a:pt x="-4283" y="48009"/>
                    <a:pt x="9814" y="63630"/>
                  </a:cubicBezTo>
                  <a:lnTo>
                    <a:pt x="189074" y="262036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cs-CZ"/>
            </a:p>
          </p:txBody>
        </p:sp>
      </p:grpSp>
      <p:grpSp>
        <p:nvGrpSpPr>
          <p:cNvPr id="68" name="Skupina 67">
            <a:extLst>
              <a:ext uri="{FF2B5EF4-FFF2-40B4-BE49-F238E27FC236}">
                <a16:creationId xmlns:a16="http://schemas.microsoft.com/office/drawing/2014/main" id="{73F78915-E9CB-41C7-9F4A-E86DBC866BEF}"/>
              </a:ext>
            </a:extLst>
          </p:cNvPr>
          <p:cNvGrpSpPr/>
          <p:nvPr/>
        </p:nvGrpSpPr>
        <p:grpSpPr>
          <a:xfrm>
            <a:off x="8078124" y="3901022"/>
            <a:ext cx="2179867" cy="2154562"/>
            <a:chOff x="9677171" y="-2792200"/>
            <a:chExt cx="2179867" cy="2154562"/>
          </a:xfrm>
          <a:solidFill>
            <a:srgbClr val="C9B9AF">
              <a:alpha val="32000"/>
            </a:srgbClr>
          </a:solidFill>
        </p:grpSpPr>
        <p:sp>
          <p:nvSpPr>
            <p:cNvPr id="56" name="Volný tvar: obrazec 55">
              <a:extLst>
                <a:ext uri="{FF2B5EF4-FFF2-40B4-BE49-F238E27FC236}">
                  <a16:creationId xmlns:a16="http://schemas.microsoft.com/office/drawing/2014/main" id="{368E2FB2-8A41-4E3C-A111-53254FB0874E}"/>
                </a:ext>
              </a:extLst>
            </p:cNvPr>
            <p:cNvSpPr/>
            <p:nvPr/>
          </p:nvSpPr>
          <p:spPr>
            <a:xfrm>
              <a:off x="9677171" y="-2740436"/>
              <a:ext cx="1873120" cy="2102798"/>
            </a:xfrm>
            <a:custGeom>
              <a:avLst/>
              <a:gdLst>
                <a:gd name="connsiteX0" fmla="*/ 1811846 w 1873120"/>
                <a:gd name="connsiteY0" fmla="*/ 256663 h 2102798"/>
                <a:gd name="connsiteX1" fmla="*/ 1712404 w 1873120"/>
                <a:gd name="connsiteY1" fmla="*/ 284762 h 2102798"/>
                <a:gd name="connsiteX2" fmla="*/ 1396079 w 1873120"/>
                <a:gd name="connsiteY2" fmla="*/ 143316 h 2102798"/>
                <a:gd name="connsiteX3" fmla="*/ 1384839 w 1873120"/>
                <a:gd name="connsiteY3" fmla="*/ 135505 h 2102798"/>
                <a:gd name="connsiteX4" fmla="*/ 999934 w 1873120"/>
                <a:gd name="connsiteY4" fmla="*/ 4060 h 2102798"/>
                <a:gd name="connsiteX5" fmla="*/ 741330 w 1873120"/>
                <a:gd name="connsiteY5" fmla="*/ 296573 h 2102798"/>
                <a:gd name="connsiteX6" fmla="*/ 476726 w 1873120"/>
                <a:gd name="connsiteY6" fmla="*/ 595087 h 2102798"/>
                <a:gd name="connsiteX7" fmla="*/ 140589 w 1873120"/>
                <a:gd name="connsiteY7" fmla="*/ 868835 h 2102798"/>
                <a:gd name="connsiteX8" fmla="*/ 0 w 1873120"/>
                <a:gd name="connsiteY8" fmla="*/ 1316986 h 2102798"/>
                <a:gd name="connsiteX9" fmla="*/ 785813 w 1873120"/>
                <a:gd name="connsiteY9" fmla="*/ 2102799 h 2102798"/>
                <a:gd name="connsiteX10" fmla="*/ 1571625 w 1873120"/>
                <a:gd name="connsiteY10" fmla="*/ 1316986 h 2102798"/>
                <a:gd name="connsiteX11" fmla="*/ 1431036 w 1873120"/>
                <a:gd name="connsiteY11" fmla="*/ 868835 h 2102798"/>
                <a:gd name="connsiteX12" fmla="*/ 1094899 w 1873120"/>
                <a:gd name="connsiteY12" fmla="*/ 595087 h 2102798"/>
                <a:gd name="connsiteX13" fmla="*/ 817626 w 1873120"/>
                <a:gd name="connsiteY13" fmla="*/ 295049 h 2102798"/>
                <a:gd name="connsiteX14" fmla="*/ 1011841 w 1873120"/>
                <a:gd name="connsiteY14" fmla="*/ 79403 h 2102798"/>
                <a:gd name="connsiteX15" fmla="*/ 1341405 w 1873120"/>
                <a:gd name="connsiteY15" fmla="*/ 198370 h 2102798"/>
                <a:gd name="connsiteX16" fmla="*/ 1352645 w 1873120"/>
                <a:gd name="connsiteY16" fmla="*/ 206086 h 2102798"/>
                <a:gd name="connsiteX17" fmla="*/ 1711643 w 1873120"/>
                <a:gd name="connsiteY17" fmla="*/ 361057 h 2102798"/>
                <a:gd name="connsiteX18" fmla="*/ 1714500 w 1873120"/>
                <a:gd name="connsiteY18" fmla="*/ 361057 h 2102798"/>
                <a:gd name="connsiteX19" fmla="*/ 1858328 w 1873120"/>
                <a:gd name="connsiteY19" fmla="*/ 317052 h 2102798"/>
                <a:gd name="connsiteX20" fmla="*/ 1865090 w 1873120"/>
                <a:gd name="connsiteY20" fmla="*/ 263617 h 2102798"/>
                <a:gd name="connsiteX21" fmla="*/ 1811846 w 1873120"/>
                <a:gd name="connsiteY21" fmla="*/ 256663 h 2102798"/>
                <a:gd name="connsiteX22" fmla="*/ 1495425 w 1873120"/>
                <a:gd name="connsiteY22" fmla="*/ 1316891 h 2102798"/>
                <a:gd name="connsiteX23" fmla="*/ 785813 w 1873120"/>
                <a:gd name="connsiteY23" fmla="*/ 2026504 h 2102798"/>
                <a:gd name="connsiteX24" fmla="*/ 76200 w 1873120"/>
                <a:gd name="connsiteY24" fmla="*/ 1316891 h 2102798"/>
                <a:gd name="connsiteX25" fmla="*/ 527495 w 1873120"/>
                <a:gd name="connsiteY25" fmla="*/ 656523 h 2102798"/>
                <a:gd name="connsiteX26" fmla="*/ 1045178 w 1873120"/>
                <a:gd name="connsiteY26" fmla="*/ 656904 h 2102798"/>
                <a:gd name="connsiteX27" fmla="*/ 1495425 w 1873120"/>
                <a:gd name="connsiteY27" fmla="*/ 1316891 h 2102798"/>
                <a:gd name="connsiteX28" fmla="*/ 1016794 w 1873120"/>
                <a:gd name="connsiteY28" fmla="*/ 572227 h 2102798"/>
                <a:gd name="connsiteX29" fmla="*/ 554927 w 1873120"/>
                <a:gd name="connsiteY29" fmla="*/ 571274 h 2102798"/>
                <a:gd name="connsiteX30" fmla="*/ 785813 w 1873120"/>
                <a:gd name="connsiteY30" fmla="*/ 369535 h 2102798"/>
                <a:gd name="connsiteX31" fmla="*/ 1016794 w 1873120"/>
                <a:gd name="connsiteY31" fmla="*/ 572227 h 21027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73120" h="2102798">
                  <a:moveTo>
                    <a:pt x="1811846" y="256663"/>
                  </a:moveTo>
                  <a:cubicBezTo>
                    <a:pt x="1781270" y="280285"/>
                    <a:pt x="1740694" y="285048"/>
                    <a:pt x="1712404" y="284762"/>
                  </a:cubicBezTo>
                  <a:cubicBezTo>
                    <a:pt x="1599152" y="283714"/>
                    <a:pt x="1495901" y="212372"/>
                    <a:pt x="1396079" y="143316"/>
                  </a:cubicBezTo>
                  <a:lnTo>
                    <a:pt x="1384839" y="135505"/>
                  </a:lnTo>
                  <a:cubicBezTo>
                    <a:pt x="1266920" y="54162"/>
                    <a:pt x="1138714" y="-18133"/>
                    <a:pt x="999934" y="4060"/>
                  </a:cubicBezTo>
                  <a:cubicBezTo>
                    <a:pt x="858678" y="26635"/>
                    <a:pt x="747427" y="154936"/>
                    <a:pt x="741330" y="296573"/>
                  </a:cubicBezTo>
                  <a:cubicBezTo>
                    <a:pt x="594264" y="317909"/>
                    <a:pt x="480441" y="443068"/>
                    <a:pt x="476726" y="595087"/>
                  </a:cubicBezTo>
                  <a:cubicBezTo>
                    <a:pt x="341186" y="653094"/>
                    <a:pt x="225457" y="747296"/>
                    <a:pt x="140589" y="868835"/>
                  </a:cubicBezTo>
                  <a:cubicBezTo>
                    <a:pt x="48577" y="1000661"/>
                    <a:pt x="0" y="1155633"/>
                    <a:pt x="0" y="1316986"/>
                  </a:cubicBezTo>
                  <a:cubicBezTo>
                    <a:pt x="0" y="1750279"/>
                    <a:pt x="352520" y="2102799"/>
                    <a:pt x="785813" y="2102799"/>
                  </a:cubicBezTo>
                  <a:cubicBezTo>
                    <a:pt x="1219105" y="2102799"/>
                    <a:pt x="1571625" y="1750279"/>
                    <a:pt x="1571625" y="1316986"/>
                  </a:cubicBezTo>
                  <a:cubicBezTo>
                    <a:pt x="1571625" y="1155633"/>
                    <a:pt x="1522952" y="1000661"/>
                    <a:pt x="1431036" y="868835"/>
                  </a:cubicBezTo>
                  <a:cubicBezTo>
                    <a:pt x="1346263" y="747296"/>
                    <a:pt x="1230439" y="653094"/>
                    <a:pt x="1094899" y="595087"/>
                  </a:cubicBezTo>
                  <a:cubicBezTo>
                    <a:pt x="1091184" y="438781"/>
                    <a:pt x="970788" y="310765"/>
                    <a:pt x="817626" y="295049"/>
                  </a:cubicBezTo>
                  <a:cubicBezTo>
                    <a:pt x="824769" y="191703"/>
                    <a:pt x="908971" y="95881"/>
                    <a:pt x="1011841" y="79403"/>
                  </a:cubicBezTo>
                  <a:cubicBezTo>
                    <a:pt x="1124140" y="61496"/>
                    <a:pt x="1236630" y="125980"/>
                    <a:pt x="1341405" y="198370"/>
                  </a:cubicBezTo>
                  <a:lnTo>
                    <a:pt x="1352645" y="206086"/>
                  </a:lnTo>
                  <a:cubicBezTo>
                    <a:pt x="1456849" y="278190"/>
                    <a:pt x="1575054" y="359819"/>
                    <a:pt x="1711643" y="361057"/>
                  </a:cubicBezTo>
                  <a:cubicBezTo>
                    <a:pt x="1712595" y="361057"/>
                    <a:pt x="1713547" y="361057"/>
                    <a:pt x="1714500" y="361057"/>
                  </a:cubicBezTo>
                  <a:cubicBezTo>
                    <a:pt x="1771459" y="361057"/>
                    <a:pt x="1821180" y="345913"/>
                    <a:pt x="1858328" y="317052"/>
                  </a:cubicBezTo>
                  <a:cubicBezTo>
                    <a:pt x="1874997" y="304193"/>
                    <a:pt x="1878044" y="280285"/>
                    <a:pt x="1865090" y="263617"/>
                  </a:cubicBezTo>
                  <a:cubicBezTo>
                    <a:pt x="1852422" y="246853"/>
                    <a:pt x="1828515" y="243805"/>
                    <a:pt x="1811846" y="256663"/>
                  </a:cubicBezTo>
                  <a:close/>
                  <a:moveTo>
                    <a:pt x="1495425" y="1316891"/>
                  </a:moveTo>
                  <a:cubicBezTo>
                    <a:pt x="1495425" y="1708178"/>
                    <a:pt x="1177099" y="2026504"/>
                    <a:pt x="785813" y="2026504"/>
                  </a:cubicBezTo>
                  <a:cubicBezTo>
                    <a:pt x="394525" y="2026504"/>
                    <a:pt x="76200" y="1708178"/>
                    <a:pt x="76200" y="1316891"/>
                  </a:cubicBezTo>
                  <a:cubicBezTo>
                    <a:pt x="76200" y="1022950"/>
                    <a:pt x="253269" y="763965"/>
                    <a:pt x="527495" y="656523"/>
                  </a:cubicBezTo>
                  <a:cubicBezTo>
                    <a:pt x="545592" y="651094"/>
                    <a:pt x="771525" y="586990"/>
                    <a:pt x="1045178" y="656904"/>
                  </a:cubicBezTo>
                  <a:cubicBezTo>
                    <a:pt x="1318736" y="764536"/>
                    <a:pt x="1495425" y="1023331"/>
                    <a:pt x="1495425" y="1316891"/>
                  </a:cubicBezTo>
                  <a:close/>
                  <a:moveTo>
                    <a:pt x="1016794" y="572227"/>
                  </a:moveTo>
                  <a:cubicBezTo>
                    <a:pt x="810863" y="529078"/>
                    <a:pt x="637699" y="553558"/>
                    <a:pt x="554927" y="571274"/>
                  </a:cubicBezTo>
                  <a:cubicBezTo>
                    <a:pt x="570262" y="457546"/>
                    <a:pt x="667893" y="369535"/>
                    <a:pt x="785813" y="369535"/>
                  </a:cubicBezTo>
                  <a:cubicBezTo>
                    <a:pt x="904018" y="369535"/>
                    <a:pt x="1001839" y="458022"/>
                    <a:pt x="1016794" y="572227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cs-CZ"/>
            </a:p>
          </p:txBody>
        </p:sp>
        <p:sp>
          <p:nvSpPr>
            <p:cNvPr id="57" name="Volný tvar: obrazec 56">
              <a:extLst>
                <a:ext uri="{FF2B5EF4-FFF2-40B4-BE49-F238E27FC236}">
                  <a16:creationId xmlns:a16="http://schemas.microsoft.com/office/drawing/2014/main" id="{CC5877B3-0F3C-4B9A-A250-5903801F9D94}"/>
                </a:ext>
              </a:extLst>
            </p:cNvPr>
            <p:cNvSpPr/>
            <p:nvPr/>
          </p:nvSpPr>
          <p:spPr>
            <a:xfrm>
              <a:off x="9956349" y="-1317342"/>
              <a:ext cx="298799" cy="298894"/>
            </a:xfrm>
            <a:custGeom>
              <a:avLst/>
              <a:gdLst>
                <a:gd name="connsiteX0" fmla="*/ 149352 w 298799"/>
                <a:gd name="connsiteY0" fmla="*/ 0 h 298894"/>
                <a:gd name="connsiteX1" fmla="*/ 0 w 298799"/>
                <a:gd name="connsiteY1" fmla="*/ 149447 h 298894"/>
                <a:gd name="connsiteX2" fmla="*/ 149352 w 298799"/>
                <a:gd name="connsiteY2" fmla="*/ 298895 h 298894"/>
                <a:gd name="connsiteX3" fmla="*/ 298799 w 298799"/>
                <a:gd name="connsiteY3" fmla="*/ 149447 h 298894"/>
                <a:gd name="connsiteX4" fmla="*/ 149352 w 298799"/>
                <a:gd name="connsiteY4" fmla="*/ 0 h 298894"/>
                <a:gd name="connsiteX5" fmla="*/ 149352 w 298799"/>
                <a:gd name="connsiteY5" fmla="*/ 222599 h 298894"/>
                <a:gd name="connsiteX6" fmla="*/ 76200 w 298799"/>
                <a:gd name="connsiteY6" fmla="*/ 149352 h 298894"/>
                <a:gd name="connsiteX7" fmla="*/ 149352 w 298799"/>
                <a:gd name="connsiteY7" fmla="*/ 76105 h 298894"/>
                <a:gd name="connsiteX8" fmla="*/ 222599 w 298799"/>
                <a:gd name="connsiteY8" fmla="*/ 149352 h 298894"/>
                <a:gd name="connsiteX9" fmla="*/ 149352 w 298799"/>
                <a:gd name="connsiteY9" fmla="*/ 222599 h 2988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98799" h="298894">
                  <a:moveTo>
                    <a:pt x="149352" y="0"/>
                  </a:moveTo>
                  <a:cubicBezTo>
                    <a:pt x="66960" y="0"/>
                    <a:pt x="0" y="67056"/>
                    <a:pt x="0" y="149447"/>
                  </a:cubicBezTo>
                  <a:cubicBezTo>
                    <a:pt x="0" y="231838"/>
                    <a:pt x="67056" y="298895"/>
                    <a:pt x="149352" y="298895"/>
                  </a:cubicBezTo>
                  <a:cubicBezTo>
                    <a:pt x="231743" y="298895"/>
                    <a:pt x="298799" y="231838"/>
                    <a:pt x="298799" y="149447"/>
                  </a:cubicBezTo>
                  <a:cubicBezTo>
                    <a:pt x="298799" y="67056"/>
                    <a:pt x="231743" y="0"/>
                    <a:pt x="149352" y="0"/>
                  </a:cubicBezTo>
                  <a:close/>
                  <a:moveTo>
                    <a:pt x="149352" y="222599"/>
                  </a:moveTo>
                  <a:cubicBezTo>
                    <a:pt x="108966" y="222599"/>
                    <a:pt x="76200" y="189738"/>
                    <a:pt x="76200" y="149352"/>
                  </a:cubicBezTo>
                  <a:cubicBezTo>
                    <a:pt x="76200" y="108966"/>
                    <a:pt x="109061" y="76105"/>
                    <a:pt x="149352" y="76105"/>
                  </a:cubicBezTo>
                  <a:cubicBezTo>
                    <a:pt x="189738" y="76105"/>
                    <a:pt x="222599" y="108966"/>
                    <a:pt x="222599" y="149352"/>
                  </a:cubicBezTo>
                  <a:cubicBezTo>
                    <a:pt x="222599" y="189738"/>
                    <a:pt x="189738" y="222599"/>
                    <a:pt x="149352" y="22259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cs-CZ"/>
            </a:p>
          </p:txBody>
        </p:sp>
        <p:sp>
          <p:nvSpPr>
            <p:cNvPr id="58" name="Volný tvar: obrazec 57">
              <a:extLst>
                <a:ext uri="{FF2B5EF4-FFF2-40B4-BE49-F238E27FC236}">
                  <a16:creationId xmlns:a16="http://schemas.microsoft.com/office/drawing/2014/main" id="{EF0A8EA4-6AD4-44BA-A3EC-BACE29385BFA}"/>
                </a:ext>
              </a:extLst>
            </p:cNvPr>
            <p:cNvSpPr/>
            <p:nvPr/>
          </p:nvSpPr>
          <p:spPr>
            <a:xfrm>
              <a:off x="11550727" y="-2792200"/>
              <a:ext cx="100846" cy="231750"/>
            </a:xfrm>
            <a:custGeom>
              <a:avLst/>
              <a:gdLst>
                <a:gd name="connsiteX0" fmla="*/ 84879 w 100846"/>
                <a:gd name="connsiteY0" fmla="*/ 25439 h 231750"/>
                <a:gd name="connsiteX1" fmla="*/ 36302 w 100846"/>
                <a:gd name="connsiteY1" fmla="*/ 2198 h 231750"/>
                <a:gd name="connsiteX2" fmla="*/ 13061 w 100846"/>
                <a:gd name="connsiteY2" fmla="*/ 50775 h 231750"/>
                <a:gd name="connsiteX3" fmla="*/ 6013 w 100846"/>
                <a:gd name="connsiteY3" fmla="*/ 173172 h 231750"/>
                <a:gd name="connsiteX4" fmla="*/ 17633 w 100846"/>
                <a:gd name="connsiteY4" fmla="*/ 225750 h 231750"/>
                <a:gd name="connsiteX5" fmla="*/ 38112 w 100846"/>
                <a:gd name="connsiteY5" fmla="*/ 231750 h 231750"/>
                <a:gd name="connsiteX6" fmla="*/ 70211 w 100846"/>
                <a:gd name="connsiteY6" fmla="*/ 214129 h 231750"/>
                <a:gd name="connsiteX7" fmla="*/ 84879 w 100846"/>
                <a:gd name="connsiteY7" fmla="*/ 25439 h 2317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00846" h="231750">
                  <a:moveTo>
                    <a:pt x="84879" y="25439"/>
                  </a:moveTo>
                  <a:cubicBezTo>
                    <a:pt x="77926" y="5627"/>
                    <a:pt x="56115" y="-4851"/>
                    <a:pt x="36302" y="2198"/>
                  </a:cubicBezTo>
                  <a:cubicBezTo>
                    <a:pt x="16490" y="9151"/>
                    <a:pt x="6013" y="30963"/>
                    <a:pt x="13061" y="50775"/>
                  </a:cubicBezTo>
                  <a:cubicBezTo>
                    <a:pt x="30587" y="100401"/>
                    <a:pt x="28396" y="138215"/>
                    <a:pt x="6013" y="173172"/>
                  </a:cubicBezTo>
                  <a:cubicBezTo>
                    <a:pt x="-5322" y="190888"/>
                    <a:pt x="-179" y="214415"/>
                    <a:pt x="17633" y="225750"/>
                  </a:cubicBezTo>
                  <a:cubicBezTo>
                    <a:pt x="24015" y="229845"/>
                    <a:pt x="31064" y="231750"/>
                    <a:pt x="38112" y="231750"/>
                  </a:cubicBezTo>
                  <a:cubicBezTo>
                    <a:pt x="50685" y="231750"/>
                    <a:pt x="62972" y="225559"/>
                    <a:pt x="70211" y="214129"/>
                  </a:cubicBezTo>
                  <a:cubicBezTo>
                    <a:pt x="105453" y="159075"/>
                    <a:pt x="110216" y="97353"/>
                    <a:pt x="84879" y="2543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cs-CZ"/>
            </a:p>
          </p:txBody>
        </p:sp>
        <p:sp>
          <p:nvSpPr>
            <p:cNvPr id="59" name="Volný tvar: obrazec 58">
              <a:extLst>
                <a:ext uri="{FF2B5EF4-FFF2-40B4-BE49-F238E27FC236}">
                  <a16:creationId xmlns:a16="http://schemas.microsoft.com/office/drawing/2014/main" id="{2220428F-E0FE-4480-9108-C57F36670C61}"/>
                </a:ext>
              </a:extLst>
            </p:cNvPr>
            <p:cNvSpPr/>
            <p:nvPr/>
          </p:nvSpPr>
          <p:spPr>
            <a:xfrm>
              <a:off x="11626019" y="-2558620"/>
              <a:ext cx="231019" cy="106184"/>
            </a:xfrm>
            <a:custGeom>
              <a:avLst/>
              <a:gdLst>
                <a:gd name="connsiteX0" fmla="*/ 212089 w 231019"/>
                <a:gd name="connsiteY0" fmla="*/ 35223 h 106184"/>
                <a:gd name="connsiteX1" fmla="*/ 23970 w 231019"/>
                <a:gd name="connsiteY1" fmla="*/ 14078 h 106184"/>
                <a:gd name="connsiteX2" fmla="*/ 2729 w 231019"/>
                <a:gd name="connsiteY2" fmla="*/ 63608 h 106184"/>
                <a:gd name="connsiteX3" fmla="*/ 52260 w 231019"/>
                <a:gd name="connsiteY3" fmla="*/ 84848 h 106184"/>
                <a:gd name="connsiteX4" fmla="*/ 173799 w 231019"/>
                <a:gd name="connsiteY4" fmla="*/ 100946 h 106184"/>
                <a:gd name="connsiteX5" fmla="*/ 192943 w 231019"/>
                <a:gd name="connsiteY5" fmla="*/ 106184 h 106184"/>
                <a:gd name="connsiteX6" fmla="*/ 225901 w 231019"/>
                <a:gd name="connsiteY6" fmla="*/ 87325 h 106184"/>
                <a:gd name="connsiteX7" fmla="*/ 212089 w 231019"/>
                <a:gd name="connsiteY7" fmla="*/ 35223 h 1061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31019" h="106184">
                  <a:moveTo>
                    <a:pt x="212089" y="35223"/>
                  </a:moveTo>
                  <a:cubicBezTo>
                    <a:pt x="146272" y="-3163"/>
                    <a:pt x="84740" y="-10116"/>
                    <a:pt x="23970" y="14078"/>
                  </a:cubicBezTo>
                  <a:cubicBezTo>
                    <a:pt x="4444" y="21888"/>
                    <a:pt x="-5081" y="43986"/>
                    <a:pt x="2729" y="63608"/>
                  </a:cubicBezTo>
                  <a:cubicBezTo>
                    <a:pt x="10541" y="83134"/>
                    <a:pt x="32638" y="92659"/>
                    <a:pt x="52260" y="84848"/>
                  </a:cubicBezTo>
                  <a:cubicBezTo>
                    <a:pt x="90836" y="69513"/>
                    <a:pt x="128269" y="74466"/>
                    <a:pt x="173799" y="100946"/>
                  </a:cubicBezTo>
                  <a:cubicBezTo>
                    <a:pt x="179800" y="104470"/>
                    <a:pt x="186467" y="106184"/>
                    <a:pt x="192943" y="106184"/>
                  </a:cubicBezTo>
                  <a:cubicBezTo>
                    <a:pt x="206088" y="106184"/>
                    <a:pt x="218757" y="99422"/>
                    <a:pt x="225901" y="87325"/>
                  </a:cubicBezTo>
                  <a:cubicBezTo>
                    <a:pt x="236378" y="69227"/>
                    <a:pt x="230282" y="45891"/>
                    <a:pt x="212089" y="3522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cs-CZ"/>
            </a:p>
          </p:txBody>
        </p:sp>
        <p:sp>
          <p:nvSpPr>
            <p:cNvPr id="60" name="Volný tvar: obrazec 59">
              <a:extLst>
                <a:ext uri="{FF2B5EF4-FFF2-40B4-BE49-F238E27FC236}">
                  <a16:creationId xmlns:a16="http://schemas.microsoft.com/office/drawing/2014/main" id="{49443A25-828C-470F-80E1-CB10D708624F}"/>
                </a:ext>
              </a:extLst>
            </p:cNvPr>
            <p:cNvSpPr/>
            <p:nvPr/>
          </p:nvSpPr>
          <p:spPr>
            <a:xfrm>
              <a:off x="11703411" y="-2746962"/>
              <a:ext cx="149188" cy="136982"/>
            </a:xfrm>
            <a:custGeom>
              <a:avLst/>
              <a:gdLst>
                <a:gd name="connsiteX0" fmla="*/ 38114 w 149188"/>
                <a:gd name="connsiteY0" fmla="*/ 136983 h 136982"/>
                <a:gd name="connsiteX1" fmla="*/ 62498 w 149188"/>
                <a:gd name="connsiteY1" fmla="*/ 128125 h 136982"/>
                <a:gd name="connsiteX2" fmla="*/ 135459 w 149188"/>
                <a:gd name="connsiteY2" fmla="*/ 67355 h 136982"/>
                <a:gd name="connsiteX3" fmla="*/ 140317 w 149188"/>
                <a:gd name="connsiteY3" fmla="*/ 13729 h 136982"/>
                <a:gd name="connsiteX4" fmla="*/ 86691 w 149188"/>
                <a:gd name="connsiteY4" fmla="*/ 8872 h 136982"/>
                <a:gd name="connsiteX5" fmla="*/ 13730 w 149188"/>
                <a:gd name="connsiteY5" fmla="*/ 69641 h 136982"/>
                <a:gd name="connsiteX6" fmla="*/ 8872 w 149188"/>
                <a:gd name="connsiteY6" fmla="*/ 123267 h 136982"/>
                <a:gd name="connsiteX7" fmla="*/ 38114 w 149188"/>
                <a:gd name="connsiteY7" fmla="*/ 136983 h 1369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49188" h="136982">
                  <a:moveTo>
                    <a:pt x="38114" y="136983"/>
                  </a:moveTo>
                  <a:cubicBezTo>
                    <a:pt x="46686" y="136983"/>
                    <a:pt x="55354" y="134126"/>
                    <a:pt x="62498" y="128125"/>
                  </a:cubicBezTo>
                  <a:lnTo>
                    <a:pt x="135459" y="67355"/>
                  </a:lnTo>
                  <a:cubicBezTo>
                    <a:pt x="151651" y="53925"/>
                    <a:pt x="153842" y="29827"/>
                    <a:pt x="140317" y="13729"/>
                  </a:cubicBezTo>
                  <a:cubicBezTo>
                    <a:pt x="126791" y="-2463"/>
                    <a:pt x="102788" y="-4654"/>
                    <a:pt x="86691" y="8872"/>
                  </a:cubicBezTo>
                  <a:lnTo>
                    <a:pt x="13730" y="69641"/>
                  </a:lnTo>
                  <a:cubicBezTo>
                    <a:pt x="-2462" y="83072"/>
                    <a:pt x="-4654" y="107170"/>
                    <a:pt x="8872" y="123267"/>
                  </a:cubicBezTo>
                  <a:cubicBezTo>
                    <a:pt x="16302" y="132316"/>
                    <a:pt x="27160" y="136983"/>
                    <a:pt x="38114" y="13698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cs-CZ"/>
            </a:p>
          </p:txBody>
        </p:sp>
      </p:grpSp>
      <p:grpSp>
        <p:nvGrpSpPr>
          <p:cNvPr id="67" name="Skupina 66">
            <a:extLst>
              <a:ext uri="{FF2B5EF4-FFF2-40B4-BE49-F238E27FC236}">
                <a16:creationId xmlns:a16="http://schemas.microsoft.com/office/drawing/2014/main" id="{CF95B10D-E598-49D2-B968-8891E4434EB7}"/>
              </a:ext>
            </a:extLst>
          </p:cNvPr>
          <p:cNvGrpSpPr/>
          <p:nvPr/>
        </p:nvGrpSpPr>
        <p:grpSpPr>
          <a:xfrm>
            <a:off x="2576627" y="4066649"/>
            <a:ext cx="1173194" cy="1957863"/>
            <a:chOff x="7502995" y="-2595597"/>
            <a:chExt cx="1173194" cy="1957863"/>
          </a:xfrm>
          <a:solidFill>
            <a:srgbClr val="C9B9AF">
              <a:alpha val="32000"/>
            </a:srgbClr>
          </a:solidFill>
        </p:grpSpPr>
        <p:sp>
          <p:nvSpPr>
            <p:cNvPr id="61" name="Volný tvar: obrazec 60">
              <a:extLst>
                <a:ext uri="{FF2B5EF4-FFF2-40B4-BE49-F238E27FC236}">
                  <a16:creationId xmlns:a16="http://schemas.microsoft.com/office/drawing/2014/main" id="{E21E40CC-51E8-483C-AF22-212FAA5E22AE}"/>
                </a:ext>
              </a:extLst>
            </p:cNvPr>
            <p:cNvSpPr/>
            <p:nvPr/>
          </p:nvSpPr>
          <p:spPr>
            <a:xfrm>
              <a:off x="7502995" y="-2595597"/>
              <a:ext cx="1173194" cy="1581245"/>
            </a:xfrm>
            <a:custGeom>
              <a:avLst/>
              <a:gdLst>
                <a:gd name="connsiteX0" fmla="*/ 585978 w 1173194"/>
                <a:gd name="connsiteY0" fmla="*/ 0 h 1581245"/>
                <a:gd name="connsiteX1" fmla="*/ 0 w 1173194"/>
                <a:gd name="connsiteY1" fmla="*/ 585978 h 1581245"/>
                <a:gd name="connsiteX2" fmla="*/ 126111 w 1173194"/>
                <a:gd name="connsiteY2" fmla="*/ 927068 h 1581245"/>
                <a:gd name="connsiteX3" fmla="*/ 267843 w 1173194"/>
                <a:gd name="connsiteY3" fmla="*/ 1250823 h 1581245"/>
                <a:gd name="connsiteX4" fmla="*/ 267843 w 1173194"/>
                <a:gd name="connsiteY4" fmla="*/ 1250823 h 1581245"/>
                <a:gd name="connsiteX5" fmla="*/ 294418 w 1173194"/>
                <a:gd name="connsiteY5" fmla="*/ 1481423 h 1581245"/>
                <a:gd name="connsiteX6" fmla="*/ 375666 w 1173194"/>
                <a:gd name="connsiteY6" fmla="*/ 1581245 h 1581245"/>
                <a:gd name="connsiteX7" fmla="*/ 797433 w 1173194"/>
                <a:gd name="connsiteY7" fmla="*/ 1581245 h 1581245"/>
                <a:gd name="connsiteX8" fmla="*/ 878777 w 1173194"/>
                <a:gd name="connsiteY8" fmla="*/ 1479518 h 1581245"/>
                <a:gd name="connsiteX9" fmla="*/ 1045845 w 1173194"/>
                <a:gd name="connsiteY9" fmla="*/ 942975 h 1581245"/>
                <a:gd name="connsiteX10" fmla="*/ 1173194 w 1173194"/>
                <a:gd name="connsiteY10" fmla="*/ 585978 h 1581245"/>
                <a:gd name="connsiteX11" fmla="*/ 585978 w 1173194"/>
                <a:gd name="connsiteY11" fmla="*/ 0 h 1581245"/>
                <a:gd name="connsiteX12" fmla="*/ 980408 w 1173194"/>
                <a:gd name="connsiteY12" fmla="*/ 903827 h 1581245"/>
                <a:gd name="connsiteX13" fmla="*/ 802481 w 1173194"/>
                <a:gd name="connsiteY13" fmla="*/ 1479518 h 1581245"/>
                <a:gd name="connsiteX14" fmla="*/ 796194 w 1173194"/>
                <a:gd name="connsiteY14" fmla="*/ 1505045 h 1581245"/>
                <a:gd name="connsiteX15" fmla="*/ 376809 w 1173194"/>
                <a:gd name="connsiteY15" fmla="*/ 1505045 h 1581245"/>
                <a:gd name="connsiteX16" fmla="*/ 370522 w 1173194"/>
                <a:gd name="connsiteY16" fmla="*/ 1479518 h 1581245"/>
                <a:gd name="connsiteX17" fmla="*/ 370332 w 1173194"/>
                <a:gd name="connsiteY17" fmla="*/ 1475994 h 1581245"/>
                <a:gd name="connsiteX18" fmla="*/ 342709 w 1173194"/>
                <a:gd name="connsiteY18" fmla="*/ 1237298 h 1581245"/>
                <a:gd name="connsiteX19" fmla="*/ 342709 w 1173194"/>
                <a:gd name="connsiteY19" fmla="*/ 1237298 h 1581245"/>
                <a:gd name="connsiteX20" fmla="*/ 190595 w 1173194"/>
                <a:gd name="connsiteY20" fmla="*/ 886778 h 1581245"/>
                <a:gd name="connsiteX21" fmla="*/ 76009 w 1173194"/>
                <a:gd name="connsiteY21" fmla="*/ 586073 h 1581245"/>
                <a:gd name="connsiteX22" fmla="*/ 585788 w 1173194"/>
                <a:gd name="connsiteY22" fmla="*/ 76295 h 1581245"/>
                <a:gd name="connsiteX23" fmla="*/ 1096803 w 1173194"/>
                <a:gd name="connsiteY23" fmla="*/ 586073 h 1581245"/>
                <a:gd name="connsiteX24" fmla="*/ 980408 w 1173194"/>
                <a:gd name="connsiteY24" fmla="*/ 903827 h 15812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1173194" h="1581245">
                  <a:moveTo>
                    <a:pt x="585978" y="0"/>
                  </a:moveTo>
                  <a:cubicBezTo>
                    <a:pt x="262890" y="0"/>
                    <a:pt x="0" y="262890"/>
                    <a:pt x="0" y="585978"/>
                  </a:cubicBezTo>
                  <a:cubicBezTo>
                    <a:pt x="0" y="724948"/>
                    <a:pt x="61246" y="823151"/>
                    <a:pt x="126111" y="927068"/>
                  </a:cubicBezTo>
                  <a:cubicBezTo>
                    <a:pt x="183642" y="1019366"/>
                    <a:pt x="243173" y="1114806"/>
                    <a:pt x="267843" y="1250823"/>
                  </a:cubicBezTo>
                  <a:cubicBezTo>
                    <a:pt x="267843" y="1250823"/>
                    <a:pt x="267843" y="1250823"/>
                    <a:pt x="267843" y="1250823"/>
                  </a:cubicBezTo>
                  <a:cubicBezTo>
                    <a:pt x="277463" y="1303973"/>
                    <a:pt x="292703" y="1463421"/>
                    <a:pt x="294418" y="1481423"/>
                  </a:cubicBezTo>
                  <a:cubicBezTo>
                    <a:pt x="295180" y="1539431"/>
                    <a:pt x="329089" y="1581245"/>
                    <a:pt x="375666" y="1581245"/>
                  </a:cubicBezTo>
                  <a:lnTo>
                    <a:pt x="797433" y="1581245"/>
                  </a:lnTo>
                  <a:cubicBezTo>
                    <a:pt x="844582" y="1581245"/>
                    <a:pt x="878777" y="1538478"/>
                    <a:pt x="878777" y="1479518"/>
                  </a:cubicBezTo>
                  <a:cubicBezTo>
                    <a:pt x="878777" y="1221391"/>
                    <a:pt x="967550" y="1073468"/>
                    <a:pt x="1045845" y="942975"/>
                  </a:cubicBezTo>
                  <a:cubicBezTo>
                    <a:pt x="1111377" y="833914"/>
                    <a:pt x="1173194" y="730853"/>
                    <a:pt x="1173194" y="585978"/>
                  </a:cubicBezTo>
                  <a:cubicBezTo>
                    <a:pt x="1173099" y="262890"/>
                    <a:pt x="909733" y="0"/>
                    <a:pt x="585978" y="0"/>
                  </a:cubicBezTo>
                  <a:close/>
                  <a:moveTo>
                    <a:pt x="980408" y="903827"/>
                  </a:moveTo>
                  <a:cubicBezTo>
                    <a:pt x="896969" y="1042797"/>
                    <a:pt x="802481" y="1200245"/>
                    <a:pt x="802481" y="1479518"/>
                  </a:cubicBezTo>
                  <a:cubicBezTo>
                    <a:pt x="802481" y="1491901"/>
                    <a:pt x="798766" y="1501807"/>
                    <a:pt x="796194" y="1505045"/>
                  </a:cubicBezTo>
                  <a:lnTo>
                    <a:pt x="376809" y="1505045"/>
                  </a:lnTo>
                  <a:cubicBezTo>
                    <a:pt x="374237" y="1501807"/>
                    <a:pt x="370522" y="1491901"/>
                    <a:pt x="370522" y="1479518"/>
                  </a:cubicBezTo>
                  <a:cubicBezTo>
                    <a:pt x="370522" y="1478280"/>
                    <a:pt x="370427" y="1477137"/>
                    <a:pt x="370332" y="1475994"/>
                  </a:cubicBezTo>
                  <a:cubicBezTo>
                    <a:pt x="369665" y="1468660"/>
                    <a:pt x="353377" y="1296543"/>
                    <a:pt x="342709" y="1237298"/>
                  </a:cubicBezTo>
                  <a:lnTo>
                    <a:pt x="342709" y="1237298"/>
                  </a:lnTo>
                  <a:cubicBezTo>
                    <a:pt x="315468" y="1086803"/>
                    <a:pt x="249174" y="980504"/>
                    <a:pt x="190595" y="886778"/>
                  </a:cubicBezTo>
                  <a:cubicBezTo>
                    <a:pt x="129159" y="788289"/>
                    <a:pt x="76009" y="703136"/>
                    <a:pt x="76009" y="586073"/>
                  </a:cubicBezTo>
                  <a:cubicBezTo>
                    <a:pt x="76009" y="304991"/>
                    <a:pt x="304705" y="76295"/>
                    <a:pt x="585788" y="76295"/>
                  </a:cubicBezTo>
                  <a:cubicBezTo>
                    <a:pt x="867537" y="76295"/>
                    <a:pt x="1096803" y="304991"/>
                    <a:pt x="1096803" y="586073"/>
                  </a:cubicBezTo>
                  <a:cubicBezTo>
                    <a:pt x="1096899" y="709803"/>
                    <a:pt x="1042988" y="799719"/>
                    <a:pt x="980408" y="903827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cs-CZ"/>
            </a:p>
          </p:txBody>
        </p:sp>
        <p:sp>
          <p:nvSpPr>
            <p:cNvPr id="62" name="Volný tvar: obrazec 61">
              <a:extLst>
                <a:ext uri="{FF2B5EF4-FFF2-40B4-BE49-F238E27FC236}">
                  <a16:creationId xmlns:a16="http://schemas.microsoft.com/office/drawing/2014/main" id="{3B49FA01-4FF2-4F62-9A0C-B78C4FD63522}"/>
                </a:ext>
              </a:extLst>
            </p:cNvPr>
            <p:cNvSpPr/>
            <p:nvPr/>
          </p:nvSpPr>
          <p:spPr>
            <a:xfrm>
              <a:off x="7678921" y="-2343590"/>
              <a:ext cx="223005" cy="372166"/>
            </a:xfrm>
            <a:custGeom>
              <a:avLst/>
              <a:gdLst>
                <a:gd name="connsiteX0" fmla="*/ 161830 w 223005"/>
                <a:gd name="connsiteY0" fmla="*/ 7835 h 372166"/>
                <a:gd name="connsiteX1" fmla="*/ 12192 w 223005"/>
                <a:gd name="connsiteY1" fmla="*/ 234626 h 372166"/>
                <a:gd name="connsiteX2" fmla="*/ 0 w 223005"/>
                <a:gd name="connsiteY2" fmla="*/ 334067 h 372166"/>
                <a:gd name="connsiteX3" fmla="*/ 38100 w 223005"/>
                <a:gd name="connsiteY3" fmla="*/ 372167 h 372166"/>
                <a:gd name="connsiteX4" fmla="*/ 76200 w 223005"/>
                <a:gd name="connsiteY4" fmla="*/ 334067 h 372166"/>
                <a:gd name="connsiteX5" fmla="*/ 86106 w 223005"/>
                <a:gd name="connsiteY5" fmla="*/ 253104 h 372166"/>
                <a:gd name="connsiteX6" fmla="*/ 208026 w 223005"/>
                <a:gd name="connsiteY6" fmla="*/ 68414 h 372166"/>
                <a:gd name="connsiteX7" fmla="*/ 215170 w 223005"/>
                <a:gd name="connsiteY7" fmla="*/ 14979 h 372166"/>
                <a:gd name="connsiteX8" fmla="*/ 161830 w 223005"/>
                <a:gd name="connsiteY8" fmla="*/ 7835 h 3721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23005" h="372166">
                  <a:moveTo>
                    <a:pt x="161830" y="7835"/>
                  </a:moveTo>
                  <a:cubicBezTo>
                    <a:pt x="87725" y="64319"/>
                    <a:pt x="34671" y="144900"/>
                    <a:pt x="12192" y="234626"/>
                  </a:cubicBezTo>
                  <a:cubicBezTo>
                    <a:pt x="4096" y="267011"/>
                    <a:pt x="0" y="300443"/>
                    <a:pt x="0" y="334067"/>
                  </a:cubicBezTo>
                  <a:cubicBezTo>
                    <a:pt x="0" y="355117"/>
                    <a:pt x="17050" y="372167"/>
                    <a:pt x="38100" y="372167"/>
                  </a:cubicBezTo>
                  <a:cubicBezTo>
                    <a:pt x="59150" y="372167"/>
                    <a:pt x="76200" y="355117"/>
                    <a:pt x="76200" y="334067"/>
                  </a:cubicBezTo>
                  <a:cubicBezTo>
                    <a:pt x="76200" y="306730"/>
                    <a:pt x="79534" y="279488"/>
                    <a:pt x="86106" y="253104"/>
                  </a:cubicBezTo>
                  <a:cubicBezTo>
                    <a:pt x="104394" y="180047"/>
                    <a:pt x="147638" y="114515"/>
                    <a:pt x="208026" y="68414"/>
                  </a:cubicBezTo>
                  <a:cubicBezTo>
                    <a:pt x="224790" y="55651"/>
                    <a:pt x="227933" y="31743"/>
                    <a:pt x="215170" y="14979"/>
                  </a:cubicBezTo>
                  <a:cubicBezTo>
                    <a:pt x="202406" y="-1785"/>
                    <a:pt x="178594" y="-4928"/>
                    <a:pt x="161830" y="783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cs-CZ"/>
            </a:p>
          </p:txBody>
        </p:sp>
        <p:sp>
          <p:nvSpPr>
            <p:cNvPr id="63" name="Volný tvar: obrazec 62">
              <a:extLst>
                <a:ext uri="{FF2B5EF4-FFF2-40B4-BE49-F238E27FC236}">
                  <a16:creationId xmlns:a16="http://schemas.microsoft.com/office/drawing/2014/main" id="{E9C2802E-F6FD-48B1-BF62-07E2D6A5C1D1}"/>
                </a:ext>
              </a:extLst>
            </p:cNvPr>
            <p:cNvSpPr/>
            <p:nvPr/>
          </p:nvSpPr>
          <p:spPr>
            <a:xfrm>
              <a:off x="7880517" y="-993064"/>
              <a:ext cx="418720" cy="121396"/>
            </a:xfrm>
            <a:custGeom>
              <a:avLst/>
              <a:gdLst>
                <a:gd name="connsiteX0" fmla="*/ 375619 w 418720"/>
                <a:gd name="connsiteY0" fmla="*/ 334 h 121396"/>
                <a:gd name="connsiteX1" fmla="*/ 33100 w 418720"/>
                <a:gd name="connsiteY1" fmla="*/ 45483 h 121396"/>
                <a:gd name="connsiteX2" fmla="*/ 334 w 418720"/>
                <a:gd name="connsiteY2" fmla="*/ 88250 h 121396"/>
                <a:gd name="connsiteX3" fmla="*/ 38053 w 418720"/>
                <a:gd name="connsiteY3" fmla="*/ 121397 h 121396"/>
                <a:gd name="connsiteX4" fmla="*/ 43101 w 418720"/>
                <a:gd name="connsiteY4" fmla="*/ 121111 h 121396"/>
                <a:gd name="connsiteX5" fmla="*/ 385620 w 418720"/>
                <a:gd name="connsiteY5" fmla="*/ 75963 h 121396"/>
                <a:gd name="connsiteX6" fmla="*/ 418386 w 418720"/>
                <a:gd name="connsiteY6" fmla="*/ 33195 h 121396"/>
                <a:gd name="connsiteX7" fmla="*/ 375619 w 418720"/>
                <a:gd name="connsiteY7" fmla="*/ 334 h 1213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18720" h="121396">
                  <a:moveTo>
                    <a:pt x="375619" y="334"/>
                  </a:moveTo>
                  <a:lnTo>
                    <a:pt x="33100" y="45483"/>
                  </a:lnTo>
                  <a:cubicBezTo>
                    <a:pt x="12240" y="48245"/>
                    <a:pt x="-2428" y="67390"/>
                    <a:pt x="334" y="88250"/>
                  </a:cubicBezTo>
                  <a:cubicBezTo>
                    <a:pt x="2906" y="107395"/>
                    <a:pt x="19193" y="121397"/>
                    <a:pt x="38053" y="121397"/>
                  </a:cubicBezTo>
                  <a:cubicBezTo>
                    <a:pt x="39672" y="121397"/>
                    <a:pt x="41387" y="121302"/>
                    <a:pt x="43101" y="121111"/>
                  </a:cubicBezTo>
                  <a:lnTo>
                    <a:pt x="385620" y="75963"/>
                  </a:lnTo>
                  <a:cubicBezTo>
                    <a:pt x="406480" y="73200"/>
                    <a:pt x="421149" y="54055"/>
                    <a:pt x="418386" y="33195"/>
                  </a:cubicBezTo>
                  <a:cubicBezTo>
                    <a:pt x="415624" y="12240"/>
                    <a:pt x="396574" y="-2428"/>
                    <a:pt x="375619" y="33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cs-CZ"/>
            </a:p>
          </p:txBody>
        </p:sp>
        <p:sp>
          <p:nvSpPr>
            <p:cNvPr id="64" name="Volný tvar: obrazec 63">
              <a:extLst>
                <a:ext uri="{FF2B5EF4-FFF2-40B4-BE49-F238E27FC236}">
                  <a16:creationId xmlns:a16="http://schemas.microsoft.com/office/drawing/2014/main" id="{C88B7EC9-C1C4-40AF-B391-BD7EB250AD27}"/>
                </a:ext>
              </a:extLst>
            </p:cNvPr>
            <p:cNvSpPr/>
            <p:nvPr/>
          </p:nvSpPr>
          <p:spPr>
            <a:xfrm>
              <a:off x="7880517" y="-870477"/>
              <a:ext cx="418720" cy="121492"/>
            </a:xfrm>
            <a:custGeom>
              <a:avLst/>
              <a:gdLst>
                <a:gd name="connsiteX0" fmla="*/ 375619 w 418720"/>
                <a:gd name="connsiteY0" fmla="*/ 334 h 121492"/>
                <a:gd name="connsiteX1" fmla="*/ 33100 w 418720"/>
                <a:gd name="connsiteY1" fmla="*/ 45578 h 121492"/>
                <a:gd name="connsiteX2" fmla="*/ 334 w 418720"/>
                <a:gd name="connsiteY2" fmla="*/ 88345 h 121492"/>
                <a:gd name="connsiteX3" fmla="*/ 38053 w 418720"/>
                <a:gd name="connsiteY3" fmla="*/ 121492 h 121492"/>
                <a:gd name="connsiteX4" fmla="*/ 43101 w 418720"/>
                <a:gd name="connsiteY4" fmla="*/ 121111 h 121492"/>
                <a:gd name="connsiteX5" fmla="*/ 385620 w 418720"/>
                <a:gd name="connsiteY5" fmla="*/ 75867 h 121492"/>
                <a:gd name="connsiteX6" fmla="*/ 418386 w 418720"/>
                <a:gd name="connsiteY6" fmla="*/ 33100 h 121492"/>
                <a:gd name="connsiteX7" fmla="*/ 375619 w 418720"/>
                <a:gd name="connsiteY7" fmla="*/ 334 h 1214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18720" h="121492">
                  <a:moveTo>
                    <a:pt x="375619" y="334"/>
                  </a:moveTo>
                  <a:lnTo>
                    <a:pt x="33100" y="45578"/>
                  </a:lnTo>
                  <a:cubicBezTo>
                    <a:pt x="12240" y="48340"/>
                    <a:pt x="-2428" y="67485"/>
                    <a:pt x="334" y="88345"/>
                  </a:cubicBezTo>
                  <a:cubicBezTo>
                    <a:pt x="2906" y="107490"/>
                    <a:pt x="19193" y="121492"/>
                    <a:pt x="38053" y="121492"/>
                  </a:cubicBezTo>
                  <a:cubicBezTo>
                    <a:pt x="39672" y="121492"/>
                    <a:pt x="41387" y="121397"/>
                    <a:pt x="43101" y="121111"/>
                  </a:cubicBezTo>
                  <a:lnTo>
                    <a:pt x="385620" y="75867"/>
                  </a:lnTo>
                  <a:cubicBezTo>
                    <a:pt x="406480" y="73105"/>
                    <a:pt x="421149" y="53960"/>
                    <a:pt x="418386" y="33100"/>
                  </a:cubicBezTo>
                  <a:cubicBezTo>
                    <a:pt x="415624" y="12240"/>
                    <a:pt x="396574" y="-2428"/>
                    <a:pt x="375619" y="33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cs-CZ"/>
            </a:p>
          </p:txBody>
        </p:sp>
        <p:sp>
          <p:nvSpPr>
            <p:cNvPr id="65" name="Volný tvar: obrazec 64">
              <a:extLst>
                <a:ext uri="{FF2B5EF4-FFF2-40B4-BE49-F238E27FC236}">
                  <a16:creationId xmlns:a16="http://schemas.microsoft.com/office/drawing/2014/main" id="{7900E8C2-CD45-4B39-BBFC-85381641D4ED}"/>
                </a:ext>
              </a:extLst>
            </p:cNvPr>
            <p:cNvSpPr/>
            <p:nvPr/>
          </p:nvSpPr>
          <p:spPr>
            <a:xfrm>
              <a:off x="7971100" y="-736554"/>
              <a:ext cx="247175" cy="98820"/>
            </a:xfrm>
            <a:custGeom>
              <a:avLst/>
              <a:gdLst>
                <a:gd name="connsiteX0" fmla="*/ 204074 w 247175"/>
                <a:gd name="connsiteY0" fmla="*/ 332 h 98820"/>
                <a:gd name="connsiteX1" fmla="*/ 33100 w 247175"/>
                <a:gd name="connsiteY1" fmla="*/ 22907 h 98820"/>
                <a:gd name="connsiteX2" fmla="*/ 334 w 247175"/>
                <a:gd name="connsiteY2" fmla="*/ 65674 h 98820"/>
                <a:gd name="connsiteX3" fmla="*/ 38053 w 247175"/>
                <a:gd name="connsiteY3" fmla="*/ 98821 h 98820"/>
                <a:gd name="connsiteX4" fmla="*/ 43101 w 247175"/>
                <a:gd name="connsiteY4" fmla="*/ 98440 h 98820"/>
                <a:gd name="connsiteX5" fmla="*/ 214075 w 247175"/>
                <a:gd name="connsiteY5" fmla="*/ 75866 h 98820"/>
                <a:gd name="connsiteX6" fmla="*/ 246841 w 247175"/>
                <a:gd name="connsiteY6" fmla="*/ 33098 h 98820"/>
                <a:gd name="connsiteX7" fmla="*/ 204074 w 247175"/>
                <a:gd name="connsiteY7" fmla="*/ 332 h 988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47175" h="98820">
                  <a:moveTo>
                    <a:pt x="204074" y="332"/>
                  </a:moveTo>
                  <a:lnTo>
                    <a:pt x="33100" y="22907"/>
                  </a:lnTo>
                  <a:cubicBezTo>
                    <a:pt x="12240" y="25669"/>
                    <a:pt x="-2428" y="44814"/>
                    <a:pt x="334" y="65674"/>
                  </a:cubicBezTo>
                  <a:cubicBezTo>
                    <a:pt x="2906" y="84819"/>
                    <a:pt x="19193" y="98821"/>
                    <a:pt x="38053" y="98821"/>
                  </a:cubicBezTo>
                  <a:cubicBezTo>
                    <a:pt x="39672" y="98821"/>
                    <a:pt x="41387" y="98726"/>
                    <a:pt x="43101" y="98440"/>
                  </a:cubicBezTo>
                  <a:lnTo>
                    <a:pt x="214075" y="75866"/>
                  </a:lnTo>
                  <a:cubicBezTo>
                    <a:pt x="234935" y="73103"/>
                    <a:pt x="249603" y="53958"/>
                    <a:pt x="246841" y="33098"/>
                  </a:cubicBezTo>
                  <a:cubicBezTo>
                    <a:pt x="244079" y="12334"/>
                    <a:pt x="225029" y="-2430"/>
                    <a:pt x="204074" y="332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cs-CZ"/>
            </a:p>
          </p:txBody>
        </p:sp>
      </p:grpSp>
      <p:sp>
        <p:nvSpPr>
          <p:cNvPr id="16" name="TextovéPole 15"/>
          <p:cNvSpPr txBox="1"/>
          <p:nvPr/>
        </p:nvSpPr>
        <p:spPr>
          <a:xfrm>
            <a:off x="1096204" y="1499528"/>
            <a:ext cx="4134040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cs-CZ" sz="3200" b="1" dirty="0">
                <a:solidFill>
                  <a:schemeClr val="bg1"/>
                </a:solidFill>
                <a:latin typeface="Corbel" panose="020B0503020204020204" pitchFamily="34" charset="0"/>
                <a:cs typeface="Segoe UI" panose="020B0502040204020203" pitchFamily="34" charset="0"/>
              </a:rPr>
              <a:t>SILNÉ STRÁNKY</a:t>
            </a:r>
          </a:p>
        </p:txBody>
      </p:sp>
      <p:sp>
        <p:nvSpPr>
          <p:cNvPr id="18" name="TextovéPole 17"/>
          <p:cNvSpPr txBox="1"/>
          <p:nvPr/>
        </p:nvSpPr>
        <p:spPr>
          <a:xfrm>
            <a:off x="1096204" y="4759498"/>
            <a:ext cx="4134040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cs-CZ" sz="3200" b="1" dirty="0">
                <a:solidFill>
                  <a:schemeClr val="bg1"/>
                </a:solidFill>
                <a:latin typeface="Corbel" panose="020B0503020204020204" pitchFamily="34" charset="0"/>
                <a:cs typeface="Segoe UI" panose="020B0502040204020203" pitchFamily="34" charset="0"/>
              </a:rPr>
              <a:t>PŘÍLEŽITOSTI</a:t>
            </a:r>
          </a:p>
        </p:txBody>
      </p:sp>
      <p:sp>
        <p:nvSpPr>
          <p:cNvPr id="74" name="Volný tvar: obrazec 73">
            <a:extLst>
              <a:ext uri="{FF2B5EF4-FFF2-40B4-BE49-F238E27FC236}">
                <a16:creationId xmlns:a16="http://schemas.microsoft.com/office/drawing/2014/main" id="{879C9BE1-8842-43AE-95F6-311604FD1C7F}"/>
              </a:ext>
            </a:extLst>
          </p:cNvPr>
          <p:cNvSpPr/>
          <p:nvPr/>
        </p:nvSpPr>
        <p:spPr>
          <a:xfrm>
            <a:off x="4831738" y="2160958"/>
            <a:ext cx="1124675" cy="1103698"/>
          </a:xfrm>
          <a:custGeom>
            <a:avLst/>
            <a:gdLst>
              <a:gd name="connsiteX0" fmla="*/ 1124675 w 1124675"/>
              <a:gd name="connsiteY0" fmla="*/ 0 h 1103698"/>
              <a:gd name="connsiteX1" fmla="*/ 1124675 w 1124675"/>
              <a:gd name="connsiteY1" fmla="*/ 1103698 h 1103698"/>
              <a:gd name="connsiteX2" fmla="*/ 0 w 1124675"/>
              <a:gd name="connsiteY2" fmla="*/ 1103698 h 1103698"/>
              <a:gd name="connsiteX3" fmla="*/ 14165 w 1124675"/>
              <a:gd name="connsiteY3" fmla="*/ 1010879 h 1103698"/>
              <a:gd name="connsiteX4" fmla="*/ 1007100 w 1124675"/>
              <a:gd name="connsiteY4" fmla="*/ 17944 h 1103698"/>
              <a:gd name="connsiteX5" fmla="*/ 1124675 w 1124675"/>
              <a:gd name="connsiteY5" fmla="*/ 0 h 11036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24675" h="1103698">
                <a:moveTo>
                  <a:pt x="1124675" y="0"/>
                </a:moveTo>
                <a:lnTo>
                  <a:pt x="1124675" y="1103698"/>
                </a:lnTo>
                <a:lnTo>
                  <a:pt x="0" y="1103698"/>
                </a:lnTo>
                <a:lnTo>
                  <a:pt x="14165" y="1010879"/>
                </a:lnTo>
                <a:cubicBezTo>
                  <a:pt x="116152" y="512484"/>
                  <a:pt x="508705" y="119931"/>
                  <a:pt x="1007100" y="17944"/>
                </a:cubicBezTo>
                <a:lnTo>
                  <a:pt x="1124675" y="0"/>
                </a:lnTo>
                <a:close/>
              </a:path>
            </a:pathLst>
          </a:custGeom>
          <a:solidFill>
            <a:srgbClr val="C9B9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80000" tIns="396000" rIns="216000" bIns="72000" rtlCol="0" anchor="ctr">
            <a:noAutofit/>
          </a:bodyPr>
          <a:lstStyle/>
          <a:p>
            <a:pPr algn="r"/>
            <a:r>
              <a:rPr lang="cs-CZ" sz="4800" b="1" dirty="0">
                <a:solidFill>
                  <a:schemeClr val="tx1">
                    <a:lumMod val="75000"/>
                    <a:lumOff val="25000"/>
                    <a:alpha val="0"/>
                  </a:schemeClr>
                </a:solidFill>
                <a:latin typeface="+mj-lt"/>
                <a:ea typeface="Segoe UI Black" panose="020B0A02040204020203" pitchFamily="34" charset="0"/>
                <a:cs typeface="Segoe UI" panose="020B0502040204020203" pitchFamily="34" charset="0"/>
              </a:rPr>
              <a:t>s</a:t>
            </a:r>
          </a:p>
        </p:txBody>
      </p:sp>
      <p:sp>
        <p:nvSpPr>
          <p:cNvPr id="75" name="Volný tvar: obrazec 74">
            <a:extLst>
              <a:ext uri="{FF2B5EF4-FFF2-40B4-BE49-F238E27FC236}">
                <a16:creationId xmlns:a16="http://schemas.microsoft.com/office/drawing/2014/main" id="{8CE54E05-F0B4-46E7-A4B8-2F29FDB86965}"/>
              </a:ext>
            </a:extLst>
          </p:cNvPr>
          <p:cNvSpPr/>
          <p:nvPr/>
        </p:nvSpPr>
        <p:spPr>
          <a:xfrm>
            <a:off x="6272250" y="2166553"/>
            <a:ext cx="1088015" cy="1098103"/>
          </a:xfrm>
          <a:custGeom>
            <a:avLst/>
            <a:gdLst>
              <a:gd name="connsiteX0" fmla="*/ 0 w 1088015"/>
              <a:gd name="connsiteY0" fmla="*/ 0 h 1098103"/>
              <a:gd name="connsiteX1" fmla="*/ 80914 w 1088015"/>
              <a:gd name="connsiteY1" fmla="*/ 12349 h 1098103"/>
              <a:gd name="connsiteX2" fmla="*/ 1073849 w 1088015"/>
              <a:gd name="connsiteY2" fmla="*/ 1005284 h 1098103"/>
              <a:gd name="connsiteX3" fmla="*/ 1088015 w 1088015"/>
              <a:gd name="connsiteY3" fmla="*/ 1098103 h 1098103"/>
              <a:gd name="connsiteX4" fmla="*/ 0 w 1088015"/>
              <a:gd name="connsiteY4" fmla="*/ 1098103 h 1098103"/>
              <a:gd name="connsiteX5" fmla="*/ 0 w 1088015"/>
              <a:gd name="connsiteY5" fmla="*/ 0 h 10981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88015" h="1098103">
                <a:moveTo>
                  <a:pt x="0" y="0"/>
                </a:moveTo>
                <a:lnTo>
                  <a:pt x="80914" y="12349"/>
                </a:lnTo>
                <a:cubicBezTo>
                  <a:pt x="579310" y="114336"/>
                  <a:pt x="971862" y="506889"/>
                  <a:pt x="1073849" y="1005284"/>
                </a:cubicBezTo>
                <a:lnTo>
                  <a:pt x="1088015" y="1098103"/>
                </a:lnTo>
                <a:lnTo>
                  <a:pt x="0" y="1098103"/>
                </a:lnTo>
                <a:lnTo>
                  <a:pt x="0" y="0"/>
                </a:lnTo>
                <a:close/>
              </a:path>
            </a:pathLst>
          </a:custGeom>
          <a:solidFill>
            <a:srgbClr val="C9B9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80000" tIns="72000" bIns="72000" rtlCol="0" anchor="t">
            <a:noAutofit/>
          </a:bodyPr>
          <a:lstStyle/>
          <a:p>
            <a:r>
              <a:rPr lang="cs-CZ" sz="2400" dirty="0">
                <a:solidFill>
                  <a:schemeClr val="tx1">
                    <a:lumMod val="75000"/>
                    <a:lumOff val="25000"/>
                    <a:alpha val="0"/>
                  </a:schemeClr>
                </a:solidFill>
                <a:latin typeface="+mj-lt"/>
                <a:ea typeface="Segoe UI Black" panose="020B0A02040204020203" pitchFamily="34" charset="0"/>
                <a:cs typeface="Segoe UI" panose="020B0502040204020203" pitchFamily="34" charset="0"/>
              </a:rPr>
              <a:t>w</a:t>
            </a:r>
          </a:p>
        </p:txBody>
      </p:sp>
      <p:sp>
        <p:nvSpPr>
          <p:cNvPr id="76" name="Volný tvar: obrazec 75">
            <a:extLst>
              <a:ext uri="{FF2B5EF4-FFF2-40B4-BE49-F238E27FC236}">
                <a16:creationId xmlns:a16="http://schemas.microsoft.com/office/drawing/2014/main" id="{E6BDF69F-E5E1-4B28-874A-D272944F1BC6}"/>
              </a:ext>
            </a:extLst>
          </p:cNvPr>
          <p:cNvSpPr/>
          <p:nvPr/>
        </p:nvSpPr>
        <p:spPr>
          <a:xfrm>
            <a:off x="4829570" y="3579146"/>
            <a:ext cx="1126842" cy="1117896"/>
          </a:xfrm>
          <a:custGeom>
            <a:avLst/>
            <a:gdLst>
              <a:gd name="connsiteX0" fmla="*/ 0 w 1126842"/>
              <a:gd name="connsiteY0" fmla="*/ 0 h 1117896"/>
              <a:gd name="connsiteX1" fmla="*/ 1126842 w 1126842"/>
              <a:gd name="connsiteY1" fmla="*/ 0 h 1117896"/>
              <a:gd name="connsiteX2" fmla="*/ 1126842 w 1126842"/>
              <a:gd name="connsiteY2" fmla="*/ 1117896 h 1117896"/>
              <a:gd name="connsiteX3" fmla="*/ 1009267 w 1126842"/>
              <a:gd name="connsiteY3" fmla="*/ 1099952 h 1117896"/>
              <a:gd name="connsiteX4" fmla="*/ 16332 w 1126842"/>
              <a:gd name="connsiteY4" fmla="*/ 107017 h 1117896"/>
              <a:gd name="connsiteX5" fmla="*/ 0 w 1126842"/>
              <a:gd name="connsiteY5" fmla="*/ 0 h 11178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26842" h="1117896">
                <a:moveTo>
                  <a:pt x="0" y="0"/>
                </a:moveTo>
                <a:lnTo>
                  <a:pt x="1126842" y="0"/>
                </a:lnTo>
                <a:lnTo>
                  <a:pt x="1126842" y="1117896"/>
                </a:lnTo>
                <a:lnTo>
                  <a:pt x="1009267" y="1099952"/>
                </a:lnTo>
                <a:cubicBezTo>
                  <a:pt x="510872" y="997965"/>
                  <a:pt x="118319" y="605412"/>
                  <a:pt x="16332" y="107017"/>
                </a:cubicBezTo>
                <a:lnTo>
                  <a:pt x="0" y="0"/>
                </a:lnTo>
                <a:close/>
              </a:path>
            </a:pathLst>
          </a:custGeom>
          <a:solidFill>
            <a:srgbClr val="C9B9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80000" tIns="72000" rIns="216000" bIns="396000" rtlCol="0" anchor="ctr">
            <a:noAutofit/>
          </a:bodyPr>
          <a:lstStyle/>
          <a:p>
            <a:pPr algn="r"/>
            <a:r>
              <a:rPr lang="cs-CZ" sz="4800" b="1" dirty="0">
                <a:solidFill>
                  <a:schemeClr val="tx1">
                    <a:lumMod val="75000"/>
                    <a:lumOff val="25000"/>
                    <a:alpha val="0"/>
                  </a:schemeClr>
                </a:solidFill>
                <a:latin typeface="+mj-lt"/>
                <a:ea typeface="Segoe UI Black" panose="020B0A02040204020203" pitchFamily="34" charset="0"/>
                <a:cs typeface="Segoe UI" panose="020B0502040204020203" pitchFamily="34" charset="0"/>
              </a:rPr>
              <a:t>o</a:t>
            </a:r>
          </a:p>
        </p:txBody>
      </p:sp>
      <p:sp>
        <p:nvSpPr>
          <p:cNvPr id="77" name="Volný tvar: obrazec 76">
            <a:extLst>
              <a:ext uri="{FF2B5EF4-FFF2-40B4-BE49-F238E27FC236}">
                <a16:creationId xmlns:a16="http://schemas.microsoft.com/office/drawing/2014/main" id="{51819045-184C-4304-BCF6-ABFCB8B63DC0}"/>
              </a:ext>
            </a:extLst>
          </p:cNvPr>
          <p:cNvSpPr/>
          <p:nvPr/>
        </p:nvSpPr>
        <p:spPr>
          <a:xfrm>
            <a:off x="6272249" y="3579146"/>
            <a:ext cx="1090182" cy="1112301"/>
          </a:xfrm>
          <a:custGeom>
            <a:avLst/>
            <a:gdLst>
              <a:gd name="connsiteX0" fmla="*/ 0 w 1090182"/>
              <a:gd name="connsiteY0" fmla="*/ 0 h 1112301"/>
              <a:gd name="connsiteX1" fmla="*/ 1090182 w 1090182"/>
              <a:gd name="connsiteY1" fmla="*/ 0 h 1112301"/>
              <a:gd name="connsiteX2" fmla="*/ 1073849 w 1090182"/>
              <a:gd name="connsiteY2" fmla="*/ 107017 h 1112301"/>
              <a:gd name="connsiteX3" fmla="*/ 80914 w 1090182"/>
              <a:gd name="connsiteY3" fmla="*/ 1099952 h 1112301"/>
              <a:gd name="connsiteX4" fmla="*/ 0 w 1090182"/>
              <a:gd name="connsiteY4" fmla="*/ 1112301 h 1112301"/>
              <a:gd name="connsiteX5" fmla="*/ 0 w 1090182"/>
              <a:gd name="connsiteY5" fmla="*/ 0 h 11123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90182" h="1112301">
                <a:moveTo>
                  <a:pt x="0" y="0"/>
                </a:moveTo>
                <a:lnTo>
                  <a:pt x="1090182" y="0"/>
                </a:lnTo>
                <a:lnTo>
                  <a:pt x="1073849" y="107017"/>
                </a:lnTo>
                <a:cubicBezTo>
                  <a:pt x="971862" y="605412"/>
                  <a:pt x="579310" y="997965"/>
                  <a:pt x="80914" y="1099952"/>
                </a:cubicBezTo>
                <a:lnTo>
                  <a:pt x="0" y="1112301"/>
                </a:lnTo>
                <a:lnTo>
                  <a:pt x="0" y="0"/>
                </a:lnTo>
                <a:close/>
              </a:path>
            </a:pathLst>
          </a:custGeom>
          <a:solidFill>
            <a:srgbClr val="C9B9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80000" tIns="72000" bIns="72000" rtlCol="0" anchor="t">
            <a:noAutofit/>
          </a:bodyPr>
          <a:lstStyle/>
          <a:p>
            <a:r>
              <a:rPr lang="cs-CZ" sz="2400" dirty="0">
                <a:solidFill>
                  <a:schemeClr val="tx1">
                    <a:lumMod val="75000"/>
                    <a:lumOff val="25000"/>
                    <a:alpha val="0"/>
                  </a:schemeClr>
                </a:solidFill>
                <a:latin typeface="+mj-lt"/>
                <a:ea typeface="Segoe UI Black" panose="020B0A02040204020203" pitchFamily="34" charset="0"/>
                <a:cs typeface="Segoe UI" panose="020B0502040204020203" pitchFamily="34" charset="0"/>
              </a:rPr>
              <a:t>t</a:t>
            </a:r>
          </a:p>
        </p:txBody>
      </p:sp>
      <p:sp>
        <p:nvSpPr>
          <p:cNvPr id="81" name="TextovéPole 80">
            <a:extLst>
              <a:ext uri="{FF2B5EF4-FFF2-40B4-BE49-F238E27FC236}">
                <a16:creationId xmlns:a16="http://schemas.microsoft.com/office/drawing/2014/main" id="{4EDBEC08-F92B-4BB6-80B3-3AC928F80876}"/>
              </a:ext>
            </a:extLst>
          </p:cNvPr>
          <p:cNvSpPr txBox="1"/>
          <p:nvPr/>
        </p:nvSpPr>
        <p:spPr>
          <a:xfrm>
            <a:off x="5374147" y="3605992"/>
            <a:ext cx="411972" cy="677108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cs-CZ" sz="4400" b="1" dirty="0">
                <a:solidFill>
                  <a:srgbClr val="69594D"/>
                </a:solidFill>
                <a:latin typeface="Corbel" panose="020B0503020204020204" pitchFamily="34" charset="0"/>
              </a:rPr>
              <a:t>O</a:t>
            </a:r>
          </a:p>
        </p:txBody>
      </p:sp>
      <p:sp>
        <p:nvSpPr>
          <p:cNvPr id="82" name="TextovéPole 81">
            <a:extLst>
              <a:ext uri="{FF2B5EF4-FFF2-40B4-BE49-F238E27FC236}">
                <a16:creationId xmlns:a16="http://schemas.microsoft.com/office/drawing/2014/main" id="{BA4BACF6-C914-41E5-A1AD-135E9D22FA81}"/>
              </a:ext>
            </a:extLst>
          </p:cNvPr>
          <p:cNvSpPr txBox="1"/>
          <p:nvPr/>
        </p:nvSpPr>
        <p:spPr>
          <a:xfrm>
            <a:off x="6469732" y="3605992"/>
            <a:ext cx="322204" cy="677108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cs-CZ" sz="4400" b="1" dirty="0">
                <a:solidFill>
                  <a:srgbClr val="69594D"/>
                </a:solidFill>
                <a:latin typeface="Corbel" panose="020B0503020204020204" pitchFamily="34" charset="0"/>
              </a:rPr>
              <a:t>T</a:t>
            </a:r>
          </a:p>
        </p:txBody>
      </p:sp>
      <p:sp>
        <p:nvSpPr>
          <p:cNvPr id="80" name="TextovéPole 79">
            <a:extLst>
              <a:ext uri="{FF2B5EF4-FFF2-40B4-BE49-F238E27FC236}">
                <a16:creationId xmlns:a16="http://schemas.microsoft.com/office/drawing/2014/main" id="{FC89034F-A4CD-4FEF-BDD3-4B2055B6FBD3}"/>
              </a:ext>
            </a:extLst>
          </p:cNvPr>
          <p:cNvSpPr txBox="1"/>
          <p:nvPr/>
        </p:nvSpPr>
        <p:spPr>
          <a:xfrm>
            <a:off x="6389443" y="2552004"/>
            <a:ext cx="512962" cy="677108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cs-CZ" sz="4400" b="1" dirty="0">
                <a:solidFill>
                  <a:srgbClr val="69594D"/>
                </a:solidFill>
                <a:latin typeface="Corbel" panose="020B0503020204020204" pitchFamily="34" charset="0"/>
              </a:rPr>
              <a:t>W</a:t>
            </a:r>
          </a:p>
        </p:txBody>
      </p:sp>
      <p:sp>
        <p:nvSpPr>
          <p:cNvPr id="78" name="TextovéPole 77">
            <a:extLst>
              <a:ext uri="{FF2B5EF4-FFF2-40B4-BE49-F238E27FC236}">
                <a16:creationId xmlns:a16="http://schemas.microsoft.com/office/drawing/2014/main" id="{6BFD4C48-6F91-4FF5-A5B9-FFAB58AFF0AB}"/>
              </a:ext>
            </a:extLst>
          </p:cNvPr>
          <p:cNvSpPr txBox="1"/>
          <p:nvPr/>
        </p:nvSpPr>
        <p:spPr>
          <a:xfrm>
            <a:off x="5418838" y="2552004"/>
            <a:ext cx="325410" cy="677108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cs-CZ" sz="4400" b="1" dirty="0">
                <a:solidFill>
                  <a:srgbClr val="69594D"/>
                </a:solidFill>
                <a:latin typeface="Corbel" panose="020B0503020204020204" pitchFamily="34" charset="0"/>
              </a:rPr>
              <a:t>S</a:t>
            </a:r>
          </a:p>
        </p:txBody>
      </p:sp>
      <p:sp>
        <p:nvSpPr>
          <p:cNvPr id="17" name="TextovéPole 16"/>
          <p:cNvSpPr txBox="1"/>
          <p:nvPr/>
        </p:nvSpPr>
        <p:spPr>
          <a:xfrm>
            <a:off x="6998417" y="1499528"/>
            <a:ext cx="4134040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cs-CZ" sz="3200" b="1" dirty="0">
                <a:solidFill>
                  <a:schemeClr val="bg1"/>
                </a:solidFill>
                <a:latin typeface="Corbel" panose="020B0503020204020204" pitchFamily="34" charset="0"/>
                <a:cs typeface="Segoe UI" panose="020B0502040204020203" pitchFamily="34" charset="0"/>
              </a:rPr>
              <a:t>SLABÉ STRÁNKY</a:t>
            </a:r>
          </a:p>
        </p:txBody>
      </p:sp>
      <p:sp>
        <p:nvSpPr>
          <p:cNvPr id="19" name="TextovéPole 18"/>
          <p:cNvSpPr txBox="1"/>
          <p:nvPr/>
        </p:nvSpPr>
        <p:spPr>
          <a:xfrm>
            <a:off x="6998417" y="4759498"/>
            <a:ext cx="4134040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cs-CZ" sz="3200" b="1" dirty="0">
                <a:solidFill>
                  <a:schemeClr val="bg1"/>
                </a:solidFill>
                <a:latin typeface="Corbel" panose="020B0503020204020204" pitchFamily="34" charset="0"/>
                <a:cs typeface="Segoe UI" panose="020B0502040204020203" pitchFamily="34" charset="0"/>
              </a:rPr>
              <a:t>HROZBY</a:t>
            </a:r>
          </a:p>
        </p:txBody>
      </p:sp>
    </p:spTree>
    <p:extLst>
      <p:ext uri="{BB962C8B-B14F-4D97-AF65-F5344CB8AC3E}">
        <p14:creationId xmlns:p14="http://schemas.microsoft.com/office/powerpoint/2010/main" val="239993123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SWOT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lastní 139">
      <a:majorFont>
        <a:latin typeface="Corbel"/>
        <a:ea typeface=""/>
        <a:cs typeface=""/>
      </a:majorFont>
      <a:minorFont>
        <a:latin typeface="Corbe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1386</TotalTime>
  <Words>79</Words>
  <Application>Microsoft Office PowerPoint</Application>
  <PresentationFormat>Širokoúhlá obrazovka</PresentationFormat>
  <Paragraphs>69</Paragraphs>
  <Slides>6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1" baseType="lpstr">
      <vt:lpstr>Arial</vt:lpstr>
      <vt:lpstr>Calibri</vt:lpstr>
      <vt:lpstr>Corbel</vt:lpstr>
      <vt:lpstr>Wingdings</vt:lpstr>
      <vt:lpstr>SWOT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SWOT</dc:title>
  <dc:creator>odprezentuj.cz</dc:creator>
  <cp:lastModifiedBy>Marek Hrkal</cp:lastModifiedBy>
  <cp:revision>82</cp:revision>
  <dcterms:created xsi:type="dcterms:W3CDTF">2019-11-24T17:33:21Z</dcterms:created>
  <dcterms:modified xsi:type="dcterms:W3CDTF">2020-03-17T18:18:54Z</dcterms:modified>
</cp:coreProperties>
</file>